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1"/>
  </p:notesMasterIdLst>
  <p:sldIdLst>
    <p:sldId id="256" r:id="rId2"/>
    <p:sldId id="266" r:id="rId3"/>
    <p:sldId id="277" r:id="rId4"/>
    <p:sldId id="259" r:id="rId5"/>
    <p:sldId id="274" r:id="rId6"/>
    <p:sldId id="260" r:id="rId7"/>
    <p:sldId id="261" r:id="rId8"/>
    <p:sldId id="258" r:id="rId9"/>
    <p:sldId id="257" r:id="rId10"/>
    <p:sldId id="262" r:id="rId11"/>
    <p:sldId id="267" r:id="rId12"/>
    <p:sldId id="273" r:id="rId13"/>
    <p:sldId id="272" r:id="rId14"/>
    <p:sldId id="271" r:id="rId15"/>
    <p:sldId id="268" r:id="rId16"/>
    <p:sldId id="269" r:id="rId17"/>
    <p:sldId id="270" r:id="rId18"/>
    <p:sldId id="275" r:id="rId19"/>
    <p:sldId id="278" r:id="rId20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clrMru>
    <a:srgbClr val="FF3300"/>
    <a:srgbClr val="0099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1146" autoAdjust="0"/>
    <p:restoredTop sz="92063" autoAdjust="0"/>
  </p:normalViewPr>
  <p:slideViewPr>
    <p:cSldViewPr>
      <p:cViewPr>
        <p:scale>
          <a:sx n="100" d="100"/>
          <a:sy n="100" d="100"/>
        </p:scale>
        <p:origin x="-384" y="-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F2ABD-D195-47B1-893D-045A36BA6CC9}" type="datetimeFigureOut">
              <a:rPr lang="ru-RU" smtClean="0"/>
              <a:pPr/>
              <a:t>09.06.2009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1ECF-1517-414D-93C9-65C559634C63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2</a:t>
            </a:fld>
            <a:endParaRPr lang="ru-RU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8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9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Прямоугольник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ru-RU" dirty="0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7" name="Прямоугольник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byndyu.ru/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fitnesse.org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byndyu.ru/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iit-iti.nrc-cnrc.gc.ca/iit-publications-iti/docs/NRC-47445.pdf" TargetMode="External"/><Relationship Id="rId2" Type="http://schemas.openxmlformats.org/officeDocument/2006/relationships/hyperlink" Target="http://collaboration.csc.ncsu.edu/laurie/Papers/XPSardinia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researcharchive.vuw.ac.nz/bitstream/handle/10063/877/thesis.pdf" TargetMode="External"/><Relationship Id="rId5" Type="http://schemas.openxmlformats.org/officeDocument/2006/relationships/hyperlink" Target="http://blog.aspiring-technology.com/file.axd?file=Continuous+Integration+at+Enterprise+Scale.pdf" TargetMode="External"/><Relationship Id="rId4" Type="http://schemas.openxmlformats.org/officeDocument/2006/relationships/hyperlink" Target="http://collaboration.csc.ncsu.edu/laurie/Papers/williamsltestDrivenDevelopment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57200" y="329184"/>
            <a:ext cx="8382000" cy="1673352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Экстремальное программирование</a:t>
            </a:r>
            <a:br>
              <a:rPr lang="ru-RU" sz="4000" dirty="0" smtClean="0"/>
            </a:br>
            <a:r>
              <a:rPr lang="ru-RU" sz="4000" dirty="0" smtClean="0"/>
              <a:t>Опыт внедрения</a:t>
            </a:r>
            <a:endParaRPr lang="ru-RU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57200" y="2386584"/>
            <a:ext cx="3962400" cy="813816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Бындю Александр</a:t>
            </a:r>
            <a:endParaRPr lang="en-US" sz="2800" dirty="0" smtClean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457200" y="3986784"/>
            <a:ext cx="5943600" cy="737616"/>
          </a:xfrm>
          <a:prstGeom prst="rect">
            <a:avLst/>
          </a:prstGeom>
        </p:spPr>
        <p:txBody>
          <a:bodyPr vert="horz" lIns="118872" tIns="0" rIns="45720" bIns="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alexander.byndyu@gmail.com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http://blog.byndyu.ru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Tm="225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интеграция</a:t>
            </a:r>
            <a:endParaRPr lang="ru-RU" dirty="0"/>
          </a:p>
        </p:txBody>
      </p:sp>
      <p:sp>
        <p:nvSpPr>
          <p:cNvPr id="20" name="TextBox 19"/>
          <p:cNvSpPr txBox="1"/>
          <p:nvPr/>
        </p:nvSpPr>
        <p:spPr>
          <a:xfrm>
            <a:off x="5029200" y="2971800"/>
            <a:ext cx="1752600" cy="70788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Разработчик пишет код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638800" y="4572000"/>
            <a:ext cx="2590800" cy="10156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Заливает изменений в систему контроля версий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00200" y="5486400"/>
            <a:ext cx="2667000" cy="10156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Интеграционная система (</a:t>
            </a:r>
            <a:r>
              <a:rPr lang="ru-RU" sz="2000" b="1" dirty="0" smtClean="0">
                <a:solidFill>
                  <a:schemeClr val="bg1"/>
                </a:solidFill>
              </a:rPr>
              <a:t>ИС</a:t>
            </a:r>
            <a:r>
              <a:rPr lang="ru-RU" sz="2000" dirty="0" smtClean="0">
                <a:solidFill>
                  <a:schemeClr val="bg1"/>
                </a:solidFill>
              </a:rPr>
              <a:t>) находит изменения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28600" y="3505200"/>
            <a:ext cx="3352800" cy="10156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chemeClr val="bg1"/>
                </a:solidFill>
              </a:rPr>
              <a:t>ИС</a:t>
            </a:r>
            <a:r>
              <a:rPr lang="ru-RU" sz="2000" dirty="0" smtClean="0">
                <a:solidFill>
                  <a:schemeClr val="bg1"/>
                </a:solidFill>
              </a:rPr>
              <a:t> берет последнюю версию кода, компилирует и запускает модульные тесты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52600" y="1752600"/>
            <a:ext cx="2667000" cy="70788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chemeClr val="bg1"/>
                </a:solidFill>
              </a:rPr>
              <a:t>ИС </a:t>
            </a:r>
            <a:r>
              <a:rPr lang="ru-RU" sz="2000" dirty="0" smtClean="0">
                <a:solidFill>
                  <a:schemeClr val="bg1"/>
                </a:solidFill>
              </a:rPr>
              <a:t>оповещает всех об успехе или неудаче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6" name="Полилиния 15"/>
          <p:cNvSpPr/>
          <p:nvPr/>
        </p:nvSpPr>
        <p:spPr>
          <a:xfrm rot="19150252">
            <a:off x="2637719" y="1762946"/>
            <a:ext cx="5095303" cy="4837089"/>
          </a:xfrm>
          <a:custGeom>
            <a:avLst/>
            <a:gdLst>
              <a:gd name="connsiteX0" fmla="*/ 3325812 w 4344987"/>
              <a:gd name="connsiteY0" fmla="*/ 735012 h 4086224"/>
              <a:gd name="connsiteX1" fmla="*/ 3792537 w 4344987"/>
              <a:gd name="connsiteY1" fmla="*/ 1497012 h 4086224"/>
              <a:gd name="connsiteX2" fmla="*/ 3811587 w 4344987"/>
              <a:gd name="connsiteY2" fmla="*/ 2687637 h 4086224"/>
              <a:gd name="connsiteX3" fmla="*/ 3306762 w 4344987"/>
              <a:gd name="connsiteY3" fmla="*/ 3525837 h 4086224"/>
              <a:gd name="connsiteX4" fmla="*/ 2382837 w 4344987"/>
              <a:gd name="connsiteY4" fmla="*/ 4030662 h 4086224"/>
              <a:gd name="connsiteX5" fmla="*/ 1039812 w 4344987"/>
              <a:gd name="connsiteY5" fmla="*/ 3859212 h 4086224"/>
              <a:gd name="connsiteX6" fmla="*/ 325437 w 4344987"/>
              <a:gd name="connsiteY6" fmla="*/ 3211512 h 4086224"/>
              <a:gd name="connsiteX7" fmla="*/ 11112 w 4344987"/>
              <a:gd name="connsiteY7" fmla="*/ 2268537 h 4086224"/>
              <a:gd name="connsiteX8" fmla="*/ 258762 w 4344987"/>
              <a:gd name="connsiteY8" fmla="*/ 1135062 h 4086224"/>
              <a:gd name="connsiteX9" fmla="*/ 915987 w 4344987"/>
              <a:gd name="connsiteY9" fmla="*/ 458787 h 4086224"/>
              <a:gd name="connsiteX10" fmla="*/ 1725612 w 4344987"/>
              <a:gd name="connsiteY10" fmla="*/ 125412 h 4086224"/>
              <a:gd name="connsiteX11" fmla="*/ 2935287 w 4344987"/>
              <a:gd name="connsiteY11" fmla="*/ 49212 h 4086224"/>
              <a:gd name="connsiteX12" fmla="*/ 3925887 w 4344987"/>
              <a:gd name="connsiteY12" fmla="*/ 420687 h 4086224"/>
              <a:gd name="connsiteX13" fmla="*/ 4344987 w 4344987"/>
              <a:gd name="connsiteY13" fmla="*/ 1001712 h 4086224"/>
              <a:gd name="connsiteX0" fmla="*/ 3325812 w 4344987"/>
              <a:gd name="connsiteY0" fmla="*/ 760784 h 4111996"/>
              <a:gd name="connsiteX1" fmla="*/ 3792537 w 4344987"/>
              <a:gd name="connsiteY1" fmla="*/ 1522784 h 4111996"/>
              <a:gd name="connsiteX2" fmla="*/ 3811587 w 4344987"/>
              <a:gd name="connsiteY2" fmla="*/ 2713409 h 4111996"/>
              <a:gd name="connsiteX3" fmla="*/ 3306762 w 4344987"/>
              <a:gd name="connsiteY3" fmla="*/ 3551609 h 4111996"/>
              <a:gd name="connsiteX4" fmla="*/ 2382837 w 4344987"/>
              <a:gd name="connsiteY4" fmla="*/ 4056434 h 4111996"/>
              <a:gd name="connsiteX5" fmla="*/ 1039812 w 4344987"/>
              <a:gd name="connsiteY5" fmla="*/ 3884984 h 4111996"/>
              <a:gd name="connsiteX6" fmla="*/ 325437 w 4344987"/>
              <a:gd name="connsiteY6" fmla="*/ 3237284 h 4111996"/>
              <a:gd name="connsiteX7" fmla="*/ 11112 w 4344987"/>
              <a:gd name="connsiteY7" fmla="*/ 2294309 h 4111996"/>
              <a:gd name="connsiteX8" fmla="*/ 258762 w 4344987"/>
              <a:gd name="connsiteY8" fmla="*/ 1160834 h 4111996"/>
              <a:gd name="connsiteX9" fmla="*/ 915987 w 4344987"/>
              <a:gd name="connsiteY9" fmla="*/ 484559 h 4111996"/>
              <a:gd name="connsiteX10" fmla="*/ 1497143 w 4344987"/>
              <a:gd name="connsiteY10" fmla="*/ 68262 h 4111996"/>
              <a:gd name="connsiteX11" fmla="*/ 2935287 w 4344987"/>
              <a:gd name="connsiteY11" fmla="*/ 74984 h 4111996"/>
              <a:gd name="connsiteX12" fmla="*/ 3925887 w 4344987"/>
              <a:gd name="connsiteY12" fmla="*/ 446459 h 4111996"/>
              <a:gd name="connsiteX13" fmla="*/ 4344987 w 4344987"/>
              <a:gd name="connsiteY13" fmla="*/ 1027484 h 4111996"/>
              <a:gd name="connsiteX0" fmla="*/ 3325812 w 4344987"/>
              <a:gd name="connsiteY0" fmla="*/ 758930 h 4110142"/>
              <a:gd name="connsiteX1" fmla="*/ 3792537 w 4344987"/>
              <a:gd name="connsiteY1" fmla="*/ 1520930 h 4110142"/>
              <a:gd name="connsiteX2" fmla="*/ 3811587 w 4344987"/>
              <a:gd name="connsiteY2" fmla="*/ 2711555 h 4110142"/>
              <a:gd name="connsiteX3" fmla="*/ 3306762 w 4344987"/>
              <a:gd name="connsiteY3" fmla="*/ 3549755 h 4110142"/>
              <a:gd name="connsiteX4" fmla="*/ 2382837 w 4344987"/>
              <a:gd name="connsiteY4" fmla="*/ 4054580 h 4110142"/>
              <a:gd name="connsiteX5" fmla="*/ 1039812 w 4344987"/>
              <a:gd name="connsiteY5" fmla="*/ 3883130 h 4110142"/>
              <a:gd name="connsiteX6" fmla="*/ 325437 w 4344987"/>
              <a:gd name="connsiteY6" fmla="*/ 3235430 h 4110142"/>
              <a:gd name="connsiteX7" fmla="*/ 11112 w 4344987"/>
              <a:gd name="connsiteY7" fmla="*/ 2292455 h 4110142"/>
              <a:gd name="connsiteX8" fmla="*/ 258762 w 4344987"/>
              <a:gd name="connsiteY8" fmla="*/ 1158980 h 4110142"/>
              <a:gd name="connsiteX9" fmla="*/ 654873 w 4344987"/>
              <a:gd name="connsiteY9" fmla="*/ 471579 h 4110142"/>
              <a:gd name="connsiteX10" fmla="*/ 1497143 w 4344987"/>
              <a:gd name="connsiteY10" fmla="*/ 66408 h 4110142"/>
              <a:gd name="connsiteX11" fmla="*/ 2935287 w 4344987"/>
              <a:gd name="connsiteY11" fmla="*/ 73130 h 4110142"/>
              <a:gd name="connsiteX12" fmla="*/ 3925887 w 4344987"/>
              <a:gd name="connsiteY12" fmla="*/ 444605 h 4110142"/>
              <a:gd name="connsiteX13" fmla="*/ 4344987 w 4344987"/>
              <a:gd name="connsiteY13" fmla="*/ 1025630 h 4110142"/>
              <a:gd name="connsiteX0" fmla="*/ 3435117 w 4454292"/>
              <a:gd name="connsiteY0" fmla="*/ 758930 h 4110142"/>
              <a:gd name="connsiteX1" fmla="*/ 3901842 w 4454292"/>
              <a:gd name="connsiteY1" fmla="*/ 1520930 h 4110142"/>
              <a:gd name="connsiteX2" fmla="*/ 3920892 w 4454292"/>
              <a:gd name="connsiteY2" fmla="*/ 2711555 h 4110142"/>
              <a:gd name="connsiteX3" fmla="*/ 3416067 w 4454292"/>
              <a:gd name="connsiteY3" fmla="*/ 3549755 h 4110142"/>
              <a:gd name="connsiteX4" fmla="*/ 2492142 w 4454292"/>
              <a:gd name="connsiteY4" fmla="*/ 4054580 h 4110142"/>
              <a:gd name="connsiteX5" fmla="*/ 1149117 w 4454292"/>
              <a:gd name="connsiteY5" fmla="*/ 3883130 h 4110142"/>
              <a:gd name="connsiteX6" fmla="*/ 434742 w 4454292"/>
              <a:gd name="connsiteY6" fmla="*/ 3235430 h 4110142"/>
              <a:gd name="connsiteX7" fmla="*/ 120417 w 4454292"/>
              <a:gd name="connsiteY7" fmla="*/ 2292455 h 4110142"/>
              <a:gd name="connsiteX8" fmla="*/ 107293 w 4454292"/>
              <a:gd name="connsiteY8" fmla="*/ 1147790 h 4110142"/>
              <a:gd name="connsiteX9" fmla="*/ 764178 w 4454292"/>
              <a:gd name="connsiteY9" fmla="*/ 471579 h 4110142"/>
              <a:gd name="connsiteX10" fmla="*/ 1606448 w 4454292"/>
              <a:gd name="connsiteY10" fmla="*/ 66408 h 4110142"/>
              <a:gd name="connsiteX11" fmla="*/ 3044592 w 4454292"/>
              <a:gd name="connsiteY11" fmla="*/ 73130 h 4110142"/>
              <a:gd name="connsiteX12" fmla="*/ 4035192 w 4454292"/>
              <a:gd name="connsiteY12" fmla="*/ 444605 h 4110142"/>
              <a:gd name="connsiteX13" fmla="*/ 4454292 w 4454292"/>
              <a:gd name="connsiteY13" fmla="*/ 1025630 h 4110142"/>
              <a:gd name="connsiteX0" fmla="*/ 3380568 w 4399743"/>
              <a:gd name="connsiteY0" fmla="*/ 758930 h 4110142"/>
              <a:gd name="connsiteX1" fmla="*/ 3847293 w 4399743"/>
              <a:gd name="connsiteY1" fmla="*/ 1520930 h 4110142"/>
              <a:gd name="connsiteX2" fmla="*/ 3866343 w 4399743"/>
              <a:gd name="connsiteY2" fmla="*/ 2711555 h 4110142"/>
              <a:gd name="connsiteX3" fmla="*/ 3361518 w 4399743"/>
              <a:gd name="connsiteY3" fmla="*/ 3549755 h 4110142"/>
              <a:gd name="connsiteX4" fmla="*/ 2437593 w 4399743"/>
              <a:gd name="connsiteY4" fmla="*/ 4054580 h 4110142"/>
              <a:gd name="connsiteX5" fmla="*/ 1094568 w 4399743"/>
              <a:gd name="connsiteY5" fmla="*/ 3883130 h 4110142"/>
              <a:gd name="connsiteX6" fmla="*/ 380193 w 4399743"/>
              <a:gd name="connsiteY6" fmla="*/ 3235430 h 4110142"/>
              <a:gd name="connsiteX7" fmla="*/ 65868 w 4399743"/>
              <a:gd name="connsiteY7" fmla="*/ 2292455 h 4110142"/>
              <a:gd name="connsiteX8" fmla="*/ 107293 w 4399743"/>
              <a:gd name="connsiteY8" fmla="*/ 1197418 h 4110142"/>
              <a:gd name="connsiteX9" fmla="*/ 709629 w 4399743"/>
              <a:gd name="connsiteY9" fmla="*/ 471579 h 4110142"/>
              <a:gd name="connsiteX10" fmla="*/ 1551899 w 4399743"/>
              <a:gd name="connsiteY10" fmla="*/ 66408 h 4110142"/>
              <a:gd name="connsiteX11" fmla="*/ 2990043 w 4399743"/>
              <a:gd name="connsiteY11" fmla="*/ 73130 h 4110142"/>
              <a:gd name="connsiteX12" fmla="*/ 3980643 w 4399743"/>
              <a:gd name="connsiteY12" fmla="*/ 444605 h 4110142"/>
              <a:gd name="connsiteX13" fmla="*/ 4399743 w 4399743"/>
              <a:gd name="connsiteY13" fmla="*/ 1025630 h 4110142"/>
              <a:gd name="connsiteX0" fmla="*/ 3548153 w 4567328"/>
              <a:gd name="connsiteY0" fmla="*/ 758930 h 4110142"/>
              <a:gd name="connsiteX1" fmla="*/ 4014878 w 4567328"/>
              <a:gd name="connsiteY1" fmla="*/ 1520930 h 4110142"/>
              <a:gd name="connsiteX2" fmla="*/ 4033928 w 4567328"/>
              <a:gd name="connsiteY2" fmla="*/ 2711555 h 4110142"/>
              <a:gd name="connsiteX3" fmla="*/ 3529103 w 4567328"/>
              <a:gd name="connsiteY3" fmla="*/ 3549755 h 4110142"/>
              <a:gd name="connsiteX4" fmla="*/ 2605178 w 4567328"/>
              <a:gd name="connsiteY4" fmla="*/ 4054580 h 4110142"/>
              <a:gd name="connsiteX5" fmla="*/ 1262153 w 4567328"/>
              <a:gd name="connsiteY5" fmla="*/ 3883130 h 4110142"/>
              <a:gd name="connsiteX6" fmla="*/ 547778 w 4567328"/>
              <a:gd name="connsiteY6" fmla="*/ 3235430 h 4110142"/>
              <a:gd name="connsiteX7" fmla="*/ 45483 w 4567328"/>
              <a:gd name="connsiteY7" fmla="*/ 2319220 h 4110142"/>
              <a:gd name="connsiteX8" fmla="*/ 274878 w 4567328"/>
              <a:gd name="connsiteY8" fmla="*/ 1197418 h 4110142"/>
              <a:gd name="connsiteX9" fmla="*/ 877214 w 4567328"/>
              <a:gd name="connsiteY9" fmla="*/ 471579 h 4110142"/>
              <a:gd name="connsiteX10" fmla="*/ 1719484 w 4567328"/>
              <a:gd name="connsiteY10" fmla="*/ 66408 h 4110142"/>
              <a:gd name="connsiteX11" fmla="*/ 3157628 w 4567328"/>
              <a:gd name="connsiteY11" fmla="*/ 73130 h 4110142"/>
              <a:gd name="connsiteX12" fmla="*/ 4148228 w 4567328"/>
              <a:gd name="connsiteY12" fmla="*/ 444605 h 4110142"/>
              <a:gd name="connsiteX13" fmla="*/ 4567328 w 4567328"/>
              <a:gd name="connsiteY13" fmla="*/ 1025630 h 4110142"/>
              <a:gd name="connsiteX0" fmla="*/ 3522450 w 4541625"/>
              <a:gd name="connsiteY0" fmla="*/ 758930 h 4110142"/>
              <a:gd name="connsiteX1" fmla="*/ 3989175 w 4541625"/>
              <a:gd name="connsiteY1" fmla="*/ 1520930 h 4110142"/>
              <a:gd name="connsiteX2" fmla="*/ 4008225 w 4541625"/>
              <a:gd name="connsiteY2" fmla="*/ 2711555 h 4110142"/>
              <a:gd name="connsiteX3" fmla="*/ 3503400 w 4541625"/>
              <a:gd name="connsiteY3" fmla="*/ 3549755 h 4110142"/>
              <a:gd name="connsiteX4" fmla="*/ 2579475 w 4541625"/>
              <a:gd name="connsiteY4" fmla="*/ 4054580 h 4110142"/>
              <a:gd name="connsiteX5" fmla="*/ 1236450 w 4541625"/>
              <a:gd name="connsiteY5" fmla="*/ 3883130 h 4110142"/>
              <a:gd name="connsiteX6" fmla="*/ 367857 w 4541625"/>
              <a:gd name="connsiteY6" fmla="*/ 3222000 h 4110142"/>
              <a:gd name="connsiteX7" fmla="*/ 19780 w 4541625"/>
              <a:gd name="connsiteY7" fmla="*/ 2319220 h 4110142"/>
              <a:gd name="connsiteX8" fmla="*/ 249175 w 4541625"/>
              <a:gd name="connsiteY8" fmla="*/ 1197418 h 4110142"/>
              <a:gd name="connsiteX9" fmla="*/ 851511 w 4541625"/>
              <a:gd name="connsiteY9" fmla="*/ 471579 h 4110142"/>
              <a:gd name="connsiteX10" fmla="*/ 1693781 w 4541625"/>
              <a:gd name="connsiteY10" fmla="*/ 66408 h 4110142"/>
              <a:gd name="connsiteX11" fmla="*/ 3131925 w 4541625"/>
              <a:gd name="connsiteY11" fmla="*/ 73130 h 4110142"/>
              <a:gd name="connsiteX12" fmla="*/ 4122525 w 4541625"/>
              <a:gd name="connsiteY12" fmla="*/ 444605 h 4110142"/>
              <a:gd name="connsiteX13" fmla="*/ 4541625 w 4541625"/>
              <a:gd name="connsiteY13" fmla="*/ 1025630 h 4110142"/>
              <a:gd name="connsiteX0" fmla="*/ 3522450 w 4541625"/>
              <a:gd name="connsiteY0" fmla="*/ 758930 h 4149819"/>
              <a:gd name="connsiteX1" fmla="*/ 3989175 w 4541625"/>
              <a:gd name="connsiteY1" fmla="*/ 1520930 h 4149819"/>
              <a:gd name="connsiteX2" fmla="*/ 4008225 w 4541625"/>
              <a:gd name="connsiteY2" fmla="*/ 2711555 h 4149819"/>
              <a:gd name="connsiteX3" fmla="*/ 3503400 w 4541625"/>
              <a:gd name="connsiteY3" fmla="*/ 3549755 h 4149819"/>
              <a:gd name="connsiteX4" fmla="*/ 2579475 w 4541625"/>
              <a:gd name="connsiteY4" fmla="*/ 4054580 h 4149819"/>
              <a:gd name="connsiteX5" fmla="*/ 2065132 w 4541625"/>
              <a:gd name="connsiteY5" fmla="*/ 4121188 h 4149819"/>
              <a:gd name="connsiteX6" fmla="*/ 1236450 w 4541625"/>
              <a:gd name="connsiteY6" fmla="*/ 3883130 h 4149819"/>
              <a:gd name="connsiteX7" fmla="*/ 367857 w 4541625"/>
              <a:gd name="connsiteY7" fmla="*/ 3222000 h 4149819"/>
              <a:gd name="connsiteX8" fmla="*/ 19780 w 4541625"/>
              <a:gd name="connsiteY8" fmla="*/ 2319220 h 4149819"/>
              <a:gd name="connsiteX9" fmla="*/ 249175 w 4541625"/>
              <a:gd name="connsiteY9" fmla="*/ 1197418 h 4149819"/>
              <a:gd name="connsiteX10" fmla="*/ 851511 w 4541625"/>
              <a:gd name="connsiteY10" fmla="*/ 471579 h 4149819"/>
              <a:gd name="connsiteX11" fmla="*/ 1693781 w 4541625"/>
              <a:gd name="connsiteY11" fmla="*/ 66408 h 4149819"/>
              <a:gd name="connsiteX12" fmla="*/ 3131925 w 4541625"/>
              <a:gd name="connsiteY12" fmla="*/ 73130 h 4149819"/>
              <a:gd name="connsiteX13" fmla="*/ 4122525 w 4541625"/>
              <a:gd name="connsiteY13" fmla="*/ 444605 h 4149819"/>
              <a:gd name="connsiteX14" fmla="*/ 4541625 w 4541625"/>
              <a:gd name="connsiteY14" fmla="*/ 1025630 h 4149819"/>
              <a:gd name="connsiteX0" fmla="*/ 3522450 w 4541625"/>
              <a:gd name="connsiteY0" fmla="*/ 758930 h 4148655"/>
              <a:gd name="connsiteX1" fmla="*/ 3989175 w 4541625"/>
              <a:gd name="connsiteY1" fmla="*/ 1520930 h 4148655"/>
              <a:gd name="connsiteX2" fmla="*/ 4008225 w 4541625"/>
              <a:gd name="connsiteY2" fmla="*/ 2711555 h 4148655"/>
              <a:gd name="connsiteX3" fmla="*/ 3503400 w 4541625"/>
              <a:gd name="connsiteY3" fmla="*/ 3549755 h 4148655"/>
              <a:gd name="connsiteX4" fmla="*/ 2672254 w 4541625"/>
              <a:gd name="connsiteY4" fmla="*/ 4047929 h 4148655"/>
              <a:gd name="connsiteX5" fmla="*/ 2065132 w 4541625"/>
              <a:gd name="connsiteY5" fmla="*/ 4121188 h 4148655"/>
              <a:gd name="connsiteX6" fmla="*/ 1236450 w 4541625"/>
              <a:gd name="connsiteY6" fmla="*/ 3883130 h 4148655"/>
              <a:gd name="connsiteX7" fmla="*/ 367857 w 4541625"/>
              <a:gd name="connsiteY7" fmla="*/ 3222000 h 4148655"/>
              <a:gd name="connsiteX8" fmla="*/ 19780 w 4541625"/>
              <a:gd name="connsiteY8" fmla="*/ 2319220 h 4148655"/>
              <a:gd name="connsiteX9" fmla="*/ 249175 w 4541625"/>
              <a:gd name="connsiteY9" fmla="*/ 1197418 h 4148655"/>
              <a:gd name="connsiteX10" fmla="*/ 851511 w 4541625"/>
              <a:gd name="connsiteY10" fmla="*/ 471579 h 4148655"/>
              <a:gd name="connsiteX11" fmla="*/ 1693781 w 4541625"/>
              <a:gd name="connsiteY11" fmla="*/ 66408 h 4148655"/>
              <a:gd name="connsiteX12" fmla="*/ 3131925 w 4541625"/>
              <a:gd name="connsiteY12" fmla="*/ 73130 h 4148655"/>
              <a:gd name="connsiteX13" fmla="*/ 4122525 w 4541625"/>
              <a:gd name="connsiteY13" fmla="*/ 444605 h 4148655"/>
              <a:gd name="connsiteX14" fmla="*/ 4541625 w 4541625"/>
              <a:gd name="connsiteY14" fmla="*/ 1025630 h 4148655"/>
              <a:gd name="connsiteX0" fmla="*/ 3522450 w 4541625"/>
              <a:gd name="connsiteY0" fmla="*/ 922980 h 4312705"/>
              <a:gd name="connsiteX1" fmla="*/ 3989175 w 4541625"/>
              <a:gd name="connsiteY1" fmla="*/ 1684980 h 4312705"/>
              <a:gd name="connsiteX2" fmla="*/ 4008225 w 4541625"/>
              <a:gd name="connsiteY2" fmla="*/ 2875605 h 4312705"/>
              <a:gd name="connsiteX3" fmla="*/ 3503400 w 4541625"/>
              <a:gd name="connsiteY3" fmla="*/ 3713805 h 4312705"/>
              <a:gd name="connsiteX4" fmla="*/ 2672254 w 4541625"/>
              <a:gd name="connsiteY4" fmla="*/ 4211979 h 4312705"/>
              <a:gd name="connsiteX5" fmla="*/ 2065132 w 4541625"/>
              <a:gd name="connsiteY5" fmla="*/ 4285238 h 4312705"/>
              <a:gd name="connsiteX6" fmla="*/ 1236450 w 4541625"/>
              <a:gd name="connsiteY6" fmla="*/ 4047180 h 4312705"/>
              <a:gd name="connsiteX7" fmla="*/ 367857 w 4541625"/>
              <a:gd name="connsiteY7" fmla="*/ 3386050 h 4312705"/>
              <a:gd name="connsiteX8" fmla="*/ 19780 w 4541625"/>
              <a:gd name="connsiteY8" fmla="*/ 2483270 h 4312705"/>
              <a:gd name="connsiteX9" fmla="*/ 249175 w 4541625"/>
              <a:gd name="connsiteY9" fmla="*/ 1361468 h 4312705"/>
              <a:gd name="connsiteX10" fmla="*/ 851511 w 4541625"/>
              <a:gd name="connsiteY10" fmla="*/ 635629 h 4312705"/>
              <a:gd name="connsiteX11" fmla="*/ 1693781 w 4541625"/>
              <a:gd name="connsiteY11" fmla="*/ 230458 h 4312705"/>
              <a:gd name="connsiteX12" fmla="*/ 2799093 w 4541625"/>
              <a:gd name="connsiteY12" fmla="*/ 63033 h 4312705"/>
              <a:gd name="connsiteX13" fmla="*/ 4122525 w 4541625"/>
              <a:gd name="connsiteY13" fmla="*/ 608655 h 4312705"/>
              <a:gd name="connsiteX14" fmla="*/ 4541625 w 4541625"/>
              <a:gd name="connsiteY14" fmla="*/ 1189680 h 4312705"/>
              <a:gd name="connsiteX0" fmla="*/ 3522450 w 4541625"/>
              <a:gd name="connsiteY0" fmla="*/ 932438 h 4322163"/>
              <a:gd name="connsiteX1" fmla="*/ 3989175 w 4541625"/>
              <a:gd name="connsiteY1" fmla="*/ 1694438 h 4322163"/>
              <a:gd name="connsiteX2" fmla="*/ 4008225 w 4541625"/>
              <a:gd name="connsiteY2" fmla="*/ 2885063 h 4322163"/>
              <a:gd name="connsiteX3" fmla="*/ 3503400 w 4541625"/>
              <a:gd name="connsiteY3" fmla="*/ 3723263 h 4322163"/>
              <a:gd name="connsiteX4" fmla="*/ 2672254 w 4541625"/>
              <a:gd name="connsiteY4" fmla="*/ 4221437 h 4322163"/>
              <a:gd name="connsiteX5" fmla="*/ 2065132 w 4541625"/>
              <a:gd name="connsiteY5" fmla="*/ 4294696 h 4322163"/>
              <a:gd name="connsiteX6" fmla="*/ 1236450 w 4541625"/>
              <a:gd name="connsiteY6" fmla="*/ 4056638 h 4322163"/>
              <a:gd name="connsiteX7" fmla="*/ 367857 w 4541625"/>
              <a:gd name="connsiteY7" fmla="*/ 3395508 h 4322163"/>
              <a:gd name="connsiteX8" fmla="*/ 19780 w 4541625"/>
              <a:gd name="connsiteY8" fmla="*/ 2492728 h 4322163"/>
              <a:gd name="connsiteX9" fmla="*/ 249175 w 4541625"/>
              <a:gd name="connsiteY9" fmla="*/ 1370926 h 4322163"/>
              <a:gd name="connsiteX10" fmla="*/ 851511 w 4541625"/>
              <a:gd name="connsiteY10" fmla="*/ 645087 h 4322163"/>
              <a:gd name="connsiteX11" fmla="*/ 1614490 w 4541625"/>
              <a:gd name="connsiteY11" fmla="*/ 183166 h 4322163"/>
              <a:gd name="connsiteX12" fmla="*/ 2799093 w 4541625"/>
              <a:gd name="connsiteY12" fmla="*/ 72491 h 4322163"/>
              <a:gd name="connsiteX13" fmla="*/ 4122525 w 4541625"/>
              <a:gd name="connsiteY13" fmla="*/ 618113 h 4322163"/>
              <a:gd name="connsiteX14" fmla="*/ 4541625 w 4541625"/>
              <a:gd name="connsiteY14" fmla="*/ 1199138 h 4322163"/>
              <a:gd name="connsiteX0" fmla="*/ 3522450 w 4541625"/>
              <a:gd name="connsiteY0" fmla="*/ 932438 h 4322163"/>
              <a:gd name="connsiteX1" fmla="*/ 3989175 w 4541625"/>
              <a:gd name="connsiteY1" fmla="*/ 1694438 h 4322163"/>
              <a:gd name="connsiteX2" fmla="*/ 4008225 w 4541625"/>
              <a:gd name="connsiteY2" fmla="*/ 2885063 h 4322163"/>
              <a:gd name="connsiteX3" fmla="*/ 3503400 w 4541625"/>
              <a:gd name="connsiteY3" fmla="*/ 3723263 h 4322163"/>
              <a:gd name="connsiteX4" fmla="*/ 2672254 w 4541625"/>
              <a:gd name="connsiteY4" fmla="*/ 4221437 h 4322163"/>
              <a:gd name="connsiteX5" fmla="*/ 2065132 w 4541625"/>
              <a:gd name="connsiteY5" fmla="*/ 4294696 h 4322163"/>
              <a:gd name="connsiteX6" fmla="*/ 1236450 w 4541625"/>
              <a:gd name="connsiteY6" fmla="*/ 4056638 h 4322163"/>
              <a:gd name="connsiteX7" fmla="*/ 367857 w 4541625"/>
              <a:gd name="connsiteY7" fmla="*/ 3395508 h 4322163"/>
              <a:gd name="connsiteX8" fmla="*/ 19780 w 4541625"/>
              <a:gd name="connsiteY8" fmla="*/ 2492728 h 4322163"/>
              <a:gd name="connsiteX9" fmla="*/ 249175 w 4541625"/>
              <a:gd name="connsiteY9" fmla="*/ 1370926 h 4322163"/>
              <a:gd name="connsiteX10" fmla="*/ 770488 w 4541625"/>
              <a:gd name="connsiteY10" fmla="*/ 588666 h 4322163"/>
              <a:gd name="connsiteX11" fmla="*/ 1614490 w 4541625"/>
              <a:gd name="connsiteY11" fmla="*/ 183166 h 4322163"/>
              <a:gd name="connsiteX12" fmla="*/ 2799093 w 4541625"/>
              <a:gd name="connsiteY12" fmla="*/ 72491 h 4322163"/>
              <a:gd name="connsiteX13" fmla="*/ 4122525 w 4541625"/>
              <a:gd name="connsiteY13" fmla="*/ 618113 h 4322163"/>
              <a:gd name="connsiteX14" fmla="*/ 4541625 w 4541625"/>
              <a:gd name="connsiteY14" fmla="*/ 1199138 h 4322163"/>
              <a:gd name="connsiteX0" fmla="*/ 3528791 w 4547966"/>
              <a:gd name="connsiteY0" fmla="*/ 932438 h 4322163"/>
              <a:gd name="connsiteX1" fmla="*/ 3995516 w 4547966"/>
              <a:gd name="connsiteY1" fmla="*/ 1694438 h 4322163"/>
              <a:gd name="connsiteX2" fmla="*/ 4014566 w 4547966"/>
              <a:gd name="connsiteY2" fmla="*/ 2885063 h 4322163"/>
              <a:gd name="connsiteX3" fmla="*/ 3509741 w 4547966"/>
              <a:gd name="connsiteY3" fmla="*/ 3723263 h 4322163"/>
              <a:gd name="connsiteX4" fmla="*/ 2678595 w 4547966"/>
              <a:gd name="connsiteY4" fmla="*/ 4221437 h 4322163"/>
              <a:gd name="connsiteX5" fmla="*/ 2071473 w 4547966"/>
              <a:gd name="connsiteY5" fmla="*/ 4294696 h 4322163"/>
              <a:gd name="connsiteX6" fmla="*/ 1242791 w 4547966"/>
              <a:gd name="connsiteY6" fmla="*/ 4056638 h 4322163"/>
              <a:gd name="connsiteX7" fmla="*/ 374198 w 4547966"/>
              <a:gd name="connsiteY7" fmla="*/ 3395508 h 4322163"/>
              <a:gd name="connsiteX8" fmla="*/ 26121 w 4547966"/>
              <a:gd name="connsiteY8" fmla="*/ 2492728 h 4322163"/>
              <a:gd name="connsiteX9" fmla="*/ 217469 w 4547966"/>
              <a:gd name="connsiteY9" fmla="*/ 1413327 h 4322163"/>
              <a:gd name="connsiteX10" fmla="*/ 776829 w 4547966"/>
              <a:gd name="connsiteY10" fmla="*/ 588666 h 4322163"/>
              <a:gd name="connsiteX11" fmla="*/ 1620831 w 4547966"/>
              <a:gd name="connsiteY11" fmla="*/ 183166 h 4322163"/>
              <a:gd name="connsiteX12" fmla="*/ 2805434 w 4547966"/>
              <a:gd name="connsiteY12" fmla="*/ 72491 h 4322163"/>
              <a:gd name="connsiteX13" fmla="*/ 4128866 w 4547966"/>
              <a:gd name="connsiteY13" fmla="*/ 618113 h 4322163"/>
              <a:gd name="connsiteX14" fmla="*/ 4547966 w 4547966"/>
              <a:gd name="connsiteY14" fmla="*/ 1199138 h 4322163"/>
              <a:gd name="connsiteX0" fmla="*/ 3528791 w 4547966"/>
              <a:gd name="connsiteY0" fmla="*/ 941648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547966"/>
              <a:gd name="connsiteY0" fmla="*/ 972662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547966"/>
              <a:gd name="connsiteY0" fmla="*/ 972662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749074"/>
              <a:gd name="connsiteY0" fmla="*/ 972662 h 4331373"/>
              <a:gd name="connsiteX1" fmla="*/ 3995516 w 4749074"/>
              <a:gd name="connsiteY1" fmla="*/ 1703648 h 4331373"/>
              <a:gd name="connsiteX2" fmla="*/ 4014566 w 4749074"/>
              <a:gd name="connsiteY2" fmla="*/ 2894273 h 4331373"/>
              <a:gd name="connsiteX3" fmla="*/ 3509741 w 4749074"/>
              <a:gd name="connsiteY3" fmla="*/ 3732473 h 4331373"/>
              <a:gd name="connsiteX4" fmla="*/ 2678595 w 4749074"/>
              <a:gd name="connsiteY4" fmla="*/ 4230647 h 4331373"/>
              <a:gd name="connsiteX5" fmla="*/ 2071473 w 4749074"/>
              <a:gd name="connsiteY5" fmla="*/ 4303906 h 4331373"/>
              <a:gd name="connsiteX6" fmla="*/ 1242791 w 4749074"/>
              <a:gd name="connsiteY6" fmla="*/ 4065848 h 4331373"/>
              <a:gd name="connsiteX7" fmla="*/ 374198 w 4749074"/>
              <a:gd name="connsiteY7" fmla="*/ 3404718 h 4331373"/>
              <a:gd name="connsiteX8" fmla="*/ 26121 w 4749074"/>
              <a:gd name="connsiteY8" fmla="*/ 2501938 h 4331373"/>
              <a:gd name="connsiteX9" fmla="*/ 217469 w 4749074"/>
              <a:gd name="connsiteY9" fmla="*/ 1422537 h 4331373"/>
              <a:gd name="connsiteX10" fmla="*/ 776829 w 4749074"/>
              <a:gd name="connsiteY10" fmla="*/ 597876 h 4331373"/>
              <a:gd name="connsiteX11" fmla="*/ 1540028 w 4749074"/>
              <a:gd name="connsiteY11" fmla="*/ 137116 h 4331373"/>
              <a:gd name="connsiteX12" fmla="*/ 2805434 w 4749074"/>
              <a:gd name="connsiteY12" fmla="*/ 81701 h 4331373"/>
              <a:gd name="connsiteX13" fmla="*/ 4128866 w 4749074"/>
              <a:gd name="connsiteY13" fmla="*/ 627323 h 4331373"/>
              <a:gd name="connsiteX14" fmla="*/ 4749074 w 4749074"/>
              <a:gd name="connsiteY14" fmla="*/ 1265100 h 4331373"/>
              <a:gd name="connsiteX0" fmla="*/ 4410195 w 4772525"/>
              <a:gd name="connsiteY0" fmla="*/ 1811477 h 4331373"/>
              <a:gd name="connsiteX1" fmla="*/ 3995516 w 4772525"/>
              <a:gd name="connsiteY1" fmla="*/ 1703648 h 4331373"/>
              <a:gd name="connsiteX2" fmla="*/ 4014566 w 4772525"/>
              <a:gd name="connsiteY2" fmla="*/ 2894273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014566 w 4772525"/>
              <a:gd name="connsiteY2" fmla="*/ 2894273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206655 w 4772525"/>
              <a:gd name="connsiteY2" fmla="*/ 3319179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206655 w 4772525"/>
              <a:gd name="connsiteY2" fmla="*/ 3319179 h 4331373"/>
              <a:gd name="connsiteX3" fmla="*/ 3537873 w 4772525"/>
              <a:gd name="connsiteY3" fmla="*/ 3898370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82228"/>
              <a:gd name="connsiteX1" fmla="*/ 4592282 w 4772525"/>
              <a:gd name="connsiteY1" fmla="*/ 2708875 h 4382228"/>
              <a:gd name="connsiteX2" fmla="*/ 4206655 w 4772525"/>
              <a:gd name="connsiteY2" fmla="*/ 3319179 h 4382228"/>
              <a:gd name="connsiteX3" fmla="*/ 3537873 w 4772525"/>
              <a:gd name="connsiteY3" fmla="*/ 3898370 h 4382228"/>
              <a:gd name="connsiteX4" fmla="*/ 2916140 w 4772525"/>
              <a:gd name="connsiteY4" fmla="*/ 4314639 h 4382228"/>
              <a:gd name="connsiteX5" fmla="*/ 2071473 w 4772525"/>
              <a:gd name="connsiteY5" fmla="*/ 4303906 h 4382228"/>
              <a:gd name="connsiteX6" fmla="*/ 1242791 w 4772525"/>
              <a:gd name="connsiteY6" fmla="*/ 4065848 h 4382228"/>
              <a:gd name="connsiteX7" fmla="*/ 374198 w 4772525"/>
              <a:gd name="connsiteY7" fmla="*/ 3404718 h 4382228"/>
              <a:gd name="connsiteX8" fmla="*/ 26121 w 4772525"/>
              <a:gd name="connsiteY8" fmla="*/ 2501938 h 4382228"/>
              <a:gd name="connsiteX9" fmla="*/ 217469 w 4772525"/>
              <a:gd name="connsiteY9" fmla="*/ 1422537 h 4382228"/>
              <a:gd name="connsiteX10" fmla="*/ 776829 w 4772525"/>
              <a:gd name="connsiteY10" fmla="*/ 597876 h 4382228"/>
              <a:gd name="connsiteX11" fmla="*/ 1540028 w 4772525"/>
              <a:gd name="connsiteY11" fmla="*/ 137116 h 4382228"/>
              <a:gd name="connsiteX12" fmla="*/ 2805434 w 4772525"/>
              <a:gd name="connsiteY12" fmla="*/ 81701 h 4382228"/>
              <a:gd name="connsiteX13" fmla="*/ 4128866 w 4772525"/>
              <a:gd name="connsiteY13" fmla="*/ 627323 h 4382228"/>
              <a:gd name="connsiteX14" fmla="*/ 4749074 w 4772525"/>
              <a:gd name="connsiteY14" fmla="*/ 1265100 h 4382228"/>
              <a:gd name="connsiteX0" fmla="*/ 4410195 w 4772525"/>
              <a:gd name="connsiteY0" fmla="*/ 1811477 h 4379644"/>
              <a:gd name="connsiteX1" fmla="*/ 4592282 w 4772525"/>
              <a:gd name="connsiteY1" fmla="*/ 2708875 h 4379644"/>
              <a:gd name="connsiteX2" fmla="*/ 4206655 w 4772525"/>
              <a:gd name="connsiteY2" fmla="*/ 3319179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410195 w 4772525"/>
              <a:gd name="connsiteY0" fmla="*/ 1811477 h 4379644"/>
              <a:gd name="connsiteX1" fmla="*/ 4592282 w 4772525"/>
              <a:gd name="connsiteY1" fmla="*/ 2708875 h 4379644"/>
              <a:gd name="connsiteX2" fmla="*/ 4317912 w 4772525"/>
              <a:gd name="connsiteY2" fmla="*/ 3407100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410195 w 4772525"/>
              <a:gd name="connsiteY0" fmla="*/ 1811477 h 4379644"/>
              <a:gd name="connsiteX1" fmla="*/ 4693104 w 4772525"/>
              <a:gd name="connsiteY1" fmla="*/ 2662390 h 4379644"/>
              <a:gd name="connsiteX2" fmla="*/ 4317912 w 4772525"/>
              <a:gd name="connsiteY2" fmla="*/ 3407100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511017 w 4873347"/>
              <a:gd name="connsiteY0" fmla="*/ 1764992 h 4379644"/>
              <a:gd name="connsiteX1" fmla="*/ 4693104 w 4873347"/>
              <a:gd name="connsiteY1" fmla="*/ 2662390 h 4379644"/>
              <a:gd name="connsiteX2" fmla="*/ 4317912 w 4873347"/>
              <a:gd name="connsiteY2" fmla="*/ 3407100 h 4379644"/>
              <a:gd name="connsiteX3" fmla="*/ 3716356 w 4873347"/>
              <a:gd name="connsiteY3" fmla="*/ 3913873 h 4379644"/>
              <a:gd name="connsiteX4" fmla="*/ 2916140 w 4873347"/>
              <a:gd name="connsiteY4" fmla="*/ 4314639 h 4379644"/>
              <a:gd name="connsiteX5" fmla="*/ 2071473 w 4873347"/>
              <a:gd name="connsiteY5" fmla="*/ 4303906 h 4379644"/>
              <a:gd name="connsiteX6" fmla="*/ 1242791 w 4873347"/>
              <a:gd name="connsiteY6" fmla="*/ 4065848 h 4379644"/>
              <a:gd name="connsiteX7" fmla="*/ 374198 w 4873347"/>
              <a:gd name="connsiteY7" fmla="*/ 3404718 h 4379644"/>
              <a:gd name="connsiteX8" fmla="*/ 26121 w 4873347"/>
              <a:gd name="connsiteY8" fmla="*/ 2501938 h 4379644"/>
              <a:gd name="connsiteX9" fmla="*/ 217469 w 4873347"/>
              <a:gd name="connsiteY9" fmla="*/ 1422537 h 4379644"/>
              <a:gd name="connsiteX10" fmla="*/ 776829 w 4873347"/>
              <a:gd name="connsiteY10" fmla="*/ 597876 h 4379644"/>
              <a:gd name="connsiteX11" fmla="*/ 1540028 w 4873347"/>
              <a:gd name="connsiteY11" fmla="*/ 137116 h 4379644"/>
              <a:gd name="connsiteX12" fmla="*/ 2805434 w 4873347"/>
              <a:gd name="connsiteY12" fmla="*/ 81701 h 4379644"/>
              <a:gd name="connsiteX13" fmla="*/ 4128866 w 4873347"/>
              <a:gd name="connsiteY13" fmla="*/ 627323 h 4379644"/>
              <a:gd name="connsiteX14" fmla="*/ 4749074 w 4873347"/>
              <a:gd name="connsiteY14" fmla="*/ 1265100 h 4379644"/>
              <a:gd name="connsiteX0" fmla="*/ 4511017 w 4803949"/>
              <a:gd name="connsiteY0" fmla="*/ 1764992 h 4379644"/>
              <a:gd name="connsiteX1" fmla="*/ 4693104 w 4803949"/>
              <a:gd name="connsiteY1" fmla="*/ 2662390 h 4379644"/>
              <a:gd name="connsiteX2" fmla="*/ 4317912 w 4803949"/>
              <a:gd name="connsiteY2" fmla="*/ 3407100 h 4379644"/>
              <a:gd name="connsiteX3" fmla="*/ 3716356 w 4803949"/>
              <a:gd name="connsiteY3" fmla="*/ 3913873 h 4379644"/>
              <a:gd name="connsiteX4" fmla="*/ 2916140 w 4803949"/>
              <a:gd name="connsiteY4" fmla="*/ 4314639 h 4379644"/>
              <a:gd name="connsiteX5" fmla="*/ 2071473 w 4803949"/>
              <a:gd name="connsiteY5" fmla="*/ 4303906 h 4379644"/>
              <a:gd name="connsiteX6" fmla="*/ 1242791 w 4803949"/>
              <a:gd name="connsiteY6" fmla="*/ 4065848 h 4379644"/>
              <a:gd name="connsiteX7" fmla="*/ 374198 w 4803949"/>
              <a:gd name="connsiteY7" fmla="*/ 3404718 h 4379644"/>
              <a:gd name="connsiteX8" fmla="*/ 26121 w 4803949"/>
              <a:gd name="connsiteY8" fmla="*/ 2501938 h 4379644"/>
              <a:gd name="connsiteX9" fmla="*/ 217469 w 4803949"/>
              <a:gd name="connsiteY9" fmla="*/ 1422537 h 4379644"/>
              <a:gd name="connsiteX10" fmla="*/ 776829 w 4803949"/>
              <a:gd name="connsiteY10" fmla="*/ 597876 h 4379644"/>
              <a:gd name="connsiteX11" fmla="*/ 1540028 w 4803949"/>
              <a:gd name="connsiteY11" fmla="*/ 137116 h 4379644"/>
              <a:gd name="connsiteX12" fmla="*/ 2805434 w 4803949"/>
              <a:gd name="connsiteY12" fmla="*/ 81701 h 4379644"/>
              <a:gd name="connsiteX13" fmla="*/ 4128866 w 4803949"/>
              <a:gd name="connsiteY13" fmla="*/ 627323 h 4379644"/>
              <a:gd name="connsiteX14" fmla="*/ 4749074 w 4803949"/>
              <a:gd name="connsiteY14" fmla="*/ 1265100 h 4379644"/>
              <a:gd name="connsiteX0" fmla="*/ 4511017 w 4803949"/>
              <a:gd name="connsiteY0" fmla="*/ 1764992 h 4376983"/>
              <a:gd name="connsiteX1" fmla="*/ 4693104 w 4803949"/>
              <a:gd name="connsiteY1" fmla="*/ 2662390 h 4376983"/>
              <a:gd name="connsiteX2" fmla="*/ 4317912 w 4803949"/>
              <a:gd name="connsiteY2" fmla="*/ 3407100 h 4376983"/>
              <a:gd name="connsiteX3" fmla="*/ 3747027 w 4803949"/>
              <a:gd name="connsiteY3" fmla="*/ 3929842 h 4376983"/>
              <a:gd name="connsiteX4" fmla="*/ 2916140 w 4803949"/>
              <a:gd name="connsiteY4" fmla="*/ 4314639 h 4376983"/>
              <a:gd name="connsiteX5" fmla="*/ 2071473 w 4803949"/>
              <a:gd name="connsiteY5" fmla="*/ 4303906 h 4376983"/>
              <a:gd name="connsiteX6" fmla="*/ 1242791 w 4803949"/>
              <a:gd name="connsiteY6" fmla="*/ 4065848 h 4376983"/>
              <a:gd name="connsiteX7" fmla="*/ 374198 w 4803949"/>
              <a:gd name="connsiteY7" fmla="*/ 3404718 h 4376983"/>
              <a:gd name="connsiteX8" fmla="*/ 26121 w 4803949"/>
              <a:gd name="connsiteY8" fmla="*/ 2501938 h 4376983"/>
              <a:gd name="connsiteX9" fmla="*/ 217469 w 4803949"/>
              <a:gd name="connsiteY9" fmla="*/ 1422537 h 4376983"/>
              <a:gd name="connsiteX10" fmla="*/ 776829 w 4803949"/>
              <a:gd name="connsiteY10" fmla="*/ 597876 h 4376983"/>
              <a:gd name="connsiteX11" fmla="*/ 1540028 w 4803949"/>
              <a:gd name="connsiteY11" fmla="*/ 137116 h 4376983"/>
              <a:gd name="connsiteX12" fmla="*/ 2805434 w 4803949"/>
              <a:gd name="connsiteY12" fmla="*/ 81701 h 4376983"/>
              <a:gd name="connsiteX13" fmla="*/ 4128866 w 4803949"/>
              <a:gd name="connsiteY13" fmla="*/ 627323 h 4376983"/>
              <a:gd name="connsiteX14" fmla="*/ 4749074 w 4803949"/>
              <a:gd name="connsiteY14" fmla="*/ 1265100 h 4376983"/>
              <a:gd name="connsiteX0" fmla="*/ 4539823 w 4832755"/>
              <a:gd name="connsiteY0" fmla="*/ 1764992 h 4376983"/>
              <a:gd name="connsiteX1" fmla="*/ 4721910 w 4832755"/>
              <a:gd name="connsiteY1" fmla="*/ 2662390 h 4376983"/>
              <a:gd name="connsiteX2" fmla="*/ 4346718 w 4832755"/>
              <a:gd name="connsiteY2" fmla="*/ 3407100 h 4376983"/>
              <a:gd name="connsiteX3" fmla="*/ 3775833 w 4832755"/>
              <a:gd name="connsiteY3" fmla="*/ 3929842 h 4376983"/>
              <a:gd name="connsiteX4" fmla="*/ 2944946 w 4832755"/>
              <a:gd name="connsiteY4" fmla="*/ 4314639 h 4376983"/>
              <a:gd name="connsiteX5" fmla="*/ 2100279 w 4832755"/>
              <a:gd name="connsiteY5" fmla="*/ 4303906 h 4376983"/>
              <a:gd name="connsiteX6" fmla="*/ 1271597 w 4832755"/>
              <a:gd name="connsiteY6" fmla="*/ 4065848 h 4376983"/>
              <a:gd name="connsiteX7" fmla="*/ 575838 w 4832755"/>
              <a:gd name="connsiteY7" fmla="*/ 3411209 h 4376983"/>
              <a:gd name="connsiteX8" fmla="*/ 54927 w 4832755"/>
              <a:gd name="connsiteY8" fmla="*/ 2501938 h 4376983"/>
              <a:gd name="connsiteX9" fmla="*/ 246275 w 4832755"/>
              <a:gd name="connsiteY9" fmla="*/ 1422537 h 4376983"/>
              <a:gd name="connsiteX10" fmla="*/ 805635 w 4832755"/>
              <a:gd name="connsiteY10" fmla="*/ 597876 h 4376983"/>
              <a:gd name="connsiteX11" fmla="*/ 1568834 w 4832755"/>
              <a:gd name="connsiteY11" fmla="*/ 137116 h 4376983"/>
              <a:gd name="connsiteX12" fmla="*/ 2834240 w 4832755"/>
              <a:gd name="connsiteY12" fmla="*/ 81701 h 4376983"/>
              <a:gd name="connsiteX13" fmla="*/ 4157672 w 4832755"/>
              <a:gd name="connsiteY13" fmla="*/ 627323 h 4376983"/>
              <a:gd name="connsiteX14" fmla="*/ 4777880 w 4832755"/>
              <a:gd name="connsiteY14" fmla="*/ 1265100 h 4376983"/>
              <a:gd name="connsiteX0" fmla="*/ 4539823 w 4832755"/>
              <a:gd name="connsiteY0" fmla="*/ 1764992 h 4376983"/>
              <a:gd name="connsiteX1" fmla="*/ 4721910 w 4832755"/>
              <a:gd name="connsiteY1" fmla="*/ 2662390 h 4376983"/>
              <a:gd name="connsiteX2" fmla="*/ 4346718 w 4832755"/>
              <a:gd name="connsiteY2" fmla="*/ 3407100 h 4376983"/>
              <a:gd name="connsiteX3" fmla="*/ 3775833 w 4832755"/>
              <a:gd name="connsiteY3" fmla="*/ 3929842 h 4376983"/>
              <a:gd name="connsiteX4" fmla="*/ 2944946 w 4832755"/>
              <a:gd name="connsiteY4" fmla="*/ 4314639 h 4376983"/>
              <a:gd name="connsiteX5" fmla="*/ 2100279 w 4832755"/>
              <a:gd name="connsiteY5" fmla="*/ 4303906 h 4376983"/>
              <a:gd name="connsiteX6" fmla="*/ 1228086 w 4832755"/>
              <a:gd name="connsiteY6" fmla="*/ 4028685 h 4376983"/>
              <a:gd name="connsiteX7" fmla="*/ 575838 w 4832755"/>
              <a:gd name="connsiteY7" fmla="*/ 3411209 h 4376983"/>
              <a:gd name="connsiteX8" fmla="*/ 54927 w 4832755"/>
              <a:gd name="connsiteY8" fmla="*/ 2501938 h 4376983"/>
              <a:gd name="connsiteX9" fmla="*/ 246275 w 4832755"/>
              <a:gd name="connsiteY9" fmla="*/ 1422537 h 4376983"/>
              <a:gd name="connsiteX10" fmla="*/ 805635 w 4832755"/>
              <a:gd name="connsiteY10" fmla="*/ 597876 h 4376983"/>
              <a:gd name="connsiteX11" fmla="*/ 1568834 w 4832755"/>
              <a:gd name="connsiteY11" fmla="*/ 137116 h 4376983"/>
              <a:gd name="connsiteX12" fmla="*/ 2834240 w 4832755"/>
              <a:gd name="connsiteY12" fmla="*/ 81701 h 4376983"/>
              <a:gd name="connsiteX13" fmla="*/ 4157672 w 4832755"/>
              <a:gd name="connsiteY13" fmla="*/ 627323 h 4376983"/>
              <a:gd name="connsiteX14" fmla="*/ 4777880 w 4832755"/>
              <a:gd name="connsiteY14" fmla="*/ 1265100 h 4376983"/>
              <a:gd name="connsiteX0" fmla="*/ 4495929 w 4788861"/>
              <a:gd name="connsiteY0" fmla="*/ 1764992 h 4376983"/>
              <a:gd name="connsiteX1" fmla="*/ 4678016 w 4788861"/>
              <a:gd name="connsiteY1" fmla="*/ 2662390 h 4376983"/>
              <a:gd name="connsiteX2" fmla="*/ 4302824 w 4788861"/>
              <a:gd name="connsiteY2" fmla="*/ 3407100 h 4376983"/>
              <a:gd name="connsiteX3" fmla="*/ 3731939 w 4788861"/>
              <a:gd name="connsiteY3" fmla="*/ 3929842 h 4376983"/>
              <a:gd name="connsiteX4" fmla="*/ 2901052 w 4788861"/>
              <a:gd name="connsiteY4" fmla="*/ 4314639 h 4376983"/>
              <a:gd name="connsiteX5" fmla="*/ 2056385 w 4788861"/>
              <a:gd name="connsiteY5" fmla="*/ 4303906 h 4376983"/>
              <a:gd name="connsiteX6" fmla="*/ 1184192 w 4788861"/>
              <a:gd name="connsiteY6" fmla="*/ 4028685 h 4376983"/>
              <a:gd name="connsiteX7" fmla="*/ 268582 w 4788861"/>
              <a:gd name="connsiteY7" fmla="*/ 3321546 h 4376983"/>
              <a:gd name="connsiteX8" fmla="*/ 11033 w 4788861"/>
              <a:gd name="connsiteY8" fmla="*/ 2501938 h 4376983"/>
              <a:gd name="connsiteX9" fmla="*/ 202381 w 4788861"/>
              <a:gd name="connsiteY9" fmla="*/ 1422537 h 4376983"/>
              <a:gd name="connsiteX10" fmla="*/ 761741 w 4788861"/>
              <a:gd name="connsiteY10" fmla="*/ 597876 h 4376983"/>
              <a:gd name="connsiteX11" fmla="*/ 1524940 w 4788861"/>
              <a:gd name="connsiteY11" fmla="*/ 137116 h 4376983"/>
              <a:gd name="connsiteX12" fmla="*/ 2790346 w 4788861"/>
              <a:gd name="connsiteY12" fmla="*/ 81701 h 4376983"/>
              <a:gd name="connsiteX13" fmla="*/ 4113778 w 4788861"/>
              <a:gd name="connsiteY13" fmla="*/ 627323 h 4376983"/>
              <a:gd name="connsiteX14" fmla="*/ 4733986 w 4788861"/>
              <a:gd name="connsiteY14" fmla="*/ 1265100 h 4376983"/>
              <a:gd name="connsiteX0" fmla="*/ 4621543 w 4914475"/>
              <a:gd name="connsiteY0" fmla="*/ 1764992 h 4376983"/>
              <a:gd name="connsiteX1" fmla="*/ 4803630 w 4914475"/>
              <a:gd name="connsiteY1" fmla="*/ 2662390 h 4376983"/>
              <a:gd name="connsiteX2" fmla="*/ 4428438 w 4914475"/>
              <a:gd name="connsiteY2" fmla="*/ 3407100 h 4376983"/>
              <a:gd name="connsiteX3" fmla="*/ 3857553 w 4914475"/>
              <a:gd name="connsiteY3" fmla="*/ 3929842 h 4376983"/>
              <a:gd name="connsiteX4" fmla="*/ 3026666 w 4914475"/>
              <a:gd name="connsiteY4" fmla="*/ 4314639 h 4376983"/>
              <a:gd name="connsiteX5" fmla="*/ 2181999 w 4914475"/>
              <a:gd name="connsiteY5" fmla="*/ 4303906 h 4376983"/>
              <a:gd name="connsiteX6" fmla="*/ 1309806 w 4914475"/>
              <a:gd name="connsiteY6" fmla="*/ 4028685 h 4376983"/>
              <a:gd name="connsiteX7" fmla="*/ 394196 w 4914475"/>
              <a:gd name="connsiteY7" fmla="*/ 3321546 h 4376983"/>
              <a:gd name="connsiteX8" fmla="*/ 11033 w 4914475"/>
              <a:gd name="connsiteY8" fmla="*/ 2388994 h 4376983"/>
              <a:gd name="connsiteX9" fmla="*/ 327995 w 4914475"/>
              <a:gd name="connsiteY9" fmla="*/ 1422537 h 4376983"/>
              <a:gd name="connsiteX10" fmla="*/ 887355 w 4914475"/>
              <a:gd name="connsiteY10" fmla="*/ 597876 h 4376983"/>
              <a:gd name="connsiteX11" fmla="*/ 1650554 w 4914475"/>
              <a:gd name="connsiteY11" fmla="*/ 137116 h 4376983"/>
              <a:gd name="connsiteX12" fmla="*/ 2915960 w 4914475"/>
              <a:gd name="connsiteY12" fmla="*/ 81701 h 4376983"/>
              <a:gd name="connsiteX13" fmla="*/ 4239392 w 4914475"/>
              <a:gd name="connsiteY13" fmla="*/ 627323 h 4376983"/>
              <a:gd name="connsiteX14" fmla="*/ 4859600 w 4914475"/>
              <a:gd name="connsiteY14" fmla="*/ 1265100 h 4376983"/>
              <a:gd name="connsiteX0" fmla="*/ 4639931 w 4932863"/>
              <a:gd name="connsiteY0" fmla="*/ 1764992 h 4376983"/>
              <a:gd name="connsiteX1" fmla="*/ 4822018 w 4932863"/>
              <a:gd name="connsiteY1" fmla="*/ 2662390 h 4376983"/>
              <a:gd name="connsiteX2" fmla="*/ 4446826 w 4932863"/>
              <a:gd name="connsiteY2" fmla="*/ 3407100 h 4376983"/>
              <a:gd name="connsiteX3" fmla="*/ 3875941 w 4932863"/>
              <a:gd name="connsiteY3" fmla="*/ 3929842 h 4376983"/>
              <a:gd name="connsiteX4" fmla="*/ 3045054 w 4932863"/>
              <a:gd name="connsiteY4" fmla="*/ 4314639 h 4376983"/>
              <a:gd name="connsiteX5" fmla="*/ 2200387 w 4932863"/>
              <a:gd name="connsiteY5" fmla="*/ 4303906 h 4376983"/>
              <a:gd name="connsiteX6" fmla="*/ 1328194 w 4932863"/>
              <a:gd name="connsiteY6" fmla="*/ 4028685 h 4376983"/>
              <a:gd name="connsiteX7" fmla="*/ 412584 w 4932863"/>
              <a:gd name="connsiteY7" fmla="*/ 3321546 h 4376983"/>
              <a:gd name="connsiteX8" fmla="*/ 29421 w 4932863"/>
              <a:gd name="connsiteY8" fmla="*/ 2388994 h 4376983"/>
              <a:gd name="connsiteX9" fmla="*/ 236053 w 4932863"/>
              <a:gd name="connsiteY9" fmla="*/ 1348164 h 4376983"/>
              <a:gd name="connsiteX10" fmla="*/ 905743 w 4932863"/>
              <a:gd name="connsiteY10" fmla="*/ 597876 h 4376983"/>
              <a:gd name="connsiteX11" fmla="*/ 1668942 w 4932863"/>
              <a:gd name="connsiteY11" fmla="*/ 137116 h 4376983"/>
              <a:gd name="connsiteX12" fmla="*/ 2934348 w 4932863"/>
              <a:gd name="connsiteY12" fmla="*/ 81701 h 4376983"/>
              <a:gd name="connsiteX13" fmla="*/ 4257780 w 4932863"/>
              <a:gd name="connsiteY13" fmla="*/ 627323 h 4376983"/>
              <a:gd name="connsiteX14" fmla="*/ 4877988 w 4932863"/>
              <a:gd name="connsiteY14" fmla="*/ 1265100 h 4376983"/>
              <a:gd name="connsiteX0" fmla="*/ 4639932 w 4932864"/>
              <a:gd name="connsiteY0" fmla="*/ 1764992 h 4376983"/>
              <a:gd name="connsiteX1" fmla="*/ 4822019 w 4932864"/>
              <a:gd name="connsiteY1" fmla="*/ 2662390 h 4376983"/>
              <a:gd name="connsiteX2" fmla="*/ 4446827 w 4932864"/>
              <a:gd name="connsiteY2" fmla="*/ 3407100 h 4376983"/>
              <a:gd name="connsiteX3" fmla="*/ 3875942 w 4932864"/>
              <a:gd name="connsiteY3" fmla="*/ 3929842 h 4376983"/>
              <a:gd name="connsiteX4" fmla="*/ 3045055 w 4932864"/>
              <a:gd name="connsiteY4" fmla="*/ 4314639 h 4376983"/>
              <a:gd name="connsiteX5" fmla="*/ 2200388 w 4932864"/>
              <a:gd name="connsiteY5" fmla="*/ 4303906 h 4376983"/>
              <a:gd name="connsiteX6" fmla="*/ 1328195 w 4932864"/>
              <a:gd name="connsiteY6" fmla="*/ 4028685 h 4376983"/>
              <a:gd name="connsiteX7" fmla="*/ 412585 w 4932864"/>
              <a:gd name="connsiteY7" fmla="*/ 3321546 h 4376983"/>
              <a:gd name="connsiteX8" fmla="*/ 29422 w 4932864"/>
              <a:gd name="connsiteY8" fmla="*/ 2388994 h 4376983"/>
              <a:gd name="connsiteX9" fmla="*/ 236054 w 4932864"/>
              <a:gd name="connsiteY9" fmla="*/ 1348164 h 4376983"/>
              <a:gd name="connsiteX10" fmla="*/ 797651 w 4932864"/>
              <a:gd name="connsiteY10" fmla="*/ 529149 h 4376983"/>
              <a:gd name="connsiteX11" fmla="*/ 1668943 w 4932864"/>
              <a:gd name="connsiteY11" fmla="*/ 137116 h 4376983"/>
              <a:gd name="connsiteX12" fmla="*/ 2934349 w 4932864"/>
              <a:gd name="connsiteY12" fmla="*/ 81701 h 4376983"/>
              <a:gd name="connsiteX13" fmla="*/ 4257781 w 4932864"/>
              <a:gd name="connsiteY13" fmla="*/ 627323 h 4376983"/>
              <a:gd name="connsiteX14" fmla="*/ 4877989 w 4932864"/>
              <a:gd name="connsiteY14" fmla="*/ 1265100 h 4376983"/>
              <a:gd name="connsiteX0" fmla="*/ 4639932 w 4932864"/>
              <a:gd name="connsiteY0" fmla="*/ 1780979 h 4392970"/>
              <a:gd name="connsiteX1" fmla="*/ 4822019 w 4932864"/>
              <a:gd name="connsiteY1" fmla="*/ 2678377 h 4392970"/>
              <a:gd name="connsiteX2" fmla="*/ 4446827 w 4932864"/>
              <a:gd name="connsiteY2" fmla="*/ 3423087 h 4392970"/>
              <a:gd name="connsiteX3" fmla="*/ 3875942 w 4932864"/>
              <a:gd name="connsiteY3" fmla="*/ 3945829 h 4392970"/>
              <a:gd name="connsiteX4" fmla="*/ 3045055 w 4932864"/>
              <a:gd name="connsiteY4" fmla="*/ 4330626 h 4392970"/>
              <a:gd name="connsiteX5" fmla="*/ 2200388 w 4932864"/>
              <a:gd name="connsiteY5" fmla="*/ 4319893 h 4392970"/>
              <a:gd name="connsiteX6" fmla="*/ 1328195 w 4932864"/>
              <a:gd name="connsiteY6" fmla="*/ 4044672 h 4392970"/>
              <a:gd name="connsiteX7" fmla="*/ 412585 w 4932864"/>
              <a:gd name="connsiteY7" fmla="*/ 3337533 h 4392970"/>
              <a:gd name="connsiteX8" fmla="*/ 29422 w 4932864"/>
              <a:gd name="connsiteY8" fmla="*/ 2404981 h 4392970"/>
              <a:gd name="connsiteX9" fmla="*/ 236054 w 4932864"/>
              <a:gd name="connsiteY9" fmla="*/ 1364151 h 4392970"/>
              <a:gd name="connsiteX10" fmla="*/ 797651 w 4932864"/>
              <a:gd name="connsiteY10" fmla="*/ 545136 h 4392970"/>
              <a:gd name="connsiteX11" fmla="*/ 1703939 w 4932864"/>
              <a:gd name="connsiteY11" fmla="*/ 74575 h 4392970"/>
              <a:gd name="connsiteX12" fmla="*/ 2934349 w 4932864"/>
              <a:gd name="connsiteY12" fmla="*/ 97688 h 4392970"/>
              <a:gd name="connsiteX13" fmla="*/ 4257781 w 4932864"/>
              <a:gd name="connsiteY13" fmla="*/ 643310 h 4392970"/>
              <a:gd name="connsiteX14" fmla="*/ 4877989 w 4932864"/>
              <a:gd name="connsiteY14" fmla="*/ 1281087 h 4392970"/>
              <a:gd name="connsiteX0" fmla="*/ 4639932 w 4932864"/>
              <a:gd name="connsiteY0" fmla="*/ 1901332 h 4513323"/>
              <a:gd name="connsiteX1" fmla="*/ 4822019 w 4932864"/>
              <a:gd name="connsiteY1" fmla="*/ 2798730 h 4513323"/>
              <a:gd name="connsiteX2" fmla="*/ 4446827 w 4932864"/>
              <a:gd name="connsiteY2" fmla="*/ 3543440 h 4513323"/>
              <a:gd name="connsiteX3" fmla="*/ 3875942 w 4932864"/>
              <a:gd name="connsiteY3" fmla="*/ 4066182 h 4513323"/>
              <a:gd name="connsiteX4" fmla="*/ 3045055 w 4932864"/>
              <a:gd name="connsiteY4" fmla="*/ 4450979 h 4513323"/>
              <a:gd name="connsiteX5" fmla="*/ 2200388 w 4932864"/>
              <a:gd name="connsiteY5" fmla="*/ 4440246 h 4513323"/>
              <a:gd name="connsiteX6" fmla="*/ 1328195 w 4932864"/>
              <a:gd name="connsiteY6" fmla="*/ 4165025 h 4513323"/>
              <a:gd name="connsiteX7" fmla="*/ 412585 w 4932864"/>
              <a:gd name="connsiteY7" fmla="*/ 3457886 h 4513323"/>
              <a:gd name="connsiteX8" fmla="*/ 29422 w 4932864"/>
              <a:gd name="connsiteY8" fmla="*/ 2525334 h 4513323"/>
              <a:gd name="connsiteX9" fmla="*/ 236054 w 4932864"/>
              <a:gd name="connsiteY9" fmla="*/ 1484504 h 4513323"/>
              <a:gd name="connsiteX10" fmla="*/ 797651 w 4932864"/>
              <a:gd name="connsiteY10" fmla="*/ 665489 h 4513323"/>
              <a:gd name="connsiteX11" fmla="*/ 1703939 w 4932864"/>
              <a:gd name="connsiteY11" fmla="*/ 194928 h 4513323"/>
              <a:gd name="connsiteX12" fmla="*/ 3308572 w 4932864"/>
              <a:gd name="connsiteY12" fmla="*/ 94788 h 4513323"/>
              <a:gd name="connsiteX13" fmla="*/ 4257781 w 4932864"/>
              <a:gd name="connsiteY13" fmla="*/ 763663 h 4513323"/>
              <a:gd name="connsiteX14" fmla="*/ 4877989 w 4932864"/>
              <a:gd name="connsiteY14" fmla="*/ 1401440 h 4513323"/>
              <a:gd name="connsiteX0" fmla="*/ 4639932 w 5830367"/>
              <a:gd name="connsiteY0" fmla="*/ 1901333 h 4513324"/>
              <a:gd name="connsiteX1" fmla="*/ 4822019 w 5830367"/>
              <a:gd name="connsiteY1" fmla="*/ 2798731 h 4513324"/>
              <a:gd name="connsiteX2" fmla="*/ 4446827 w 5830367"/>
              <a:gd name="connsiteY2" fmla="*/ 3543441 h 4513324"/>
              <a:gd name="connsiteX3" fmla="*/ 3875942 w 5830367"/>
              <a:gd name="connsiteY3" fmla="*/ 4066183 h 4513324"/>
              <a:gd name="connsiteX4" fmla="*/ 3045055 w 5830367"/>
              <a:gd name="connsiteY4" fmla="*/ 4450980 h 4513324"/>
              <a:gd name="connsiteX5" fmla="*/ 2200388 w 5830367"/>
              <a:gd name="connsiteY5" fmla="*/ 4440247 h 4513324"/>
              <a:gd name="connsiteX6" fmla="*/ 1328195 w 5830367"/>
              <a:gd name="connsiteY6" fmla="*/ 4165026 h 4513324"/>
              <a:gd name="connsiteX7" fmla="*/ 412585 w 5830367"/>
              <a:gd name="connsiteY7" fmla="*/ 3457887 h 4513324"/>
              <a:gd name="connsiteX8" fmla="*/ 29422 w 5830367"/>
              <a:gd name="connsiteY8" fmla="*/ 2525335 h 4513324"/>
              <a:gd name="connsiteX9" fmla="*/ 236054 w 5830367"/>
              <a:gd name="connsiteY9" fmla="*/ 1484505 h 4513324"/>
              <a:gd name="connsiteX10" fmla="*/ 797651 w 5830367"/>
              <a:gd name="connsiteY10" fmla="*/ 665490 h 4513324"/>
              <a:gd name="connsiteX11" fmla="*/ 1703939 w 5830367"/>
              <a:gd name="connsiteY11" fmla="*/ 194929 h 4513324"/>
              <a:gd name="connsiteX12" fmla="*/ 3308572 w 5830367"/>
              <a:gd name="connsiteY12" fmla="*/ 94789 h 4513324"/>
              <a:gd name="connsiteX13" fmla="*/ 4257781 w 5830367"/>
              <a:gd name="connsiteY13" fmla="*/ 763664 h 4513324"/>
              <a:gd name="connsiteX14" fmla="*/ 5830367 w 5830367"/>
              <a:gd name="connsiteY14" fmla="*/ 2266566 h 4513324"/>
              <a:gd name="connsiteX0" fmla="*/ 4639932 w 5830367"/>
              <a:gd name="connsiteY0" fmla="*/ 1882088 h 4494079"/>
              <a:gd name="connsiteX1" fmla="*/ 4822019 w 5830367"/>
              <a:gd name="connsiteY1" fmla="*/ 2779486 h 4494079"/>
              <a:gd name="connsiteX2" fmla="*/ 4446827 w 5830367"/>
              <a:gd name="connsiteY2" fmla="*/ 3524196 h 4494079"/>
              <a:gd name="connsiteX3" fmla="*/ 3875942 w 5830367"/>
              <a:gd name="connsiteY3" fmla="*/ 4046938 h 4494079"/>
              <a:gd name="connsiteX4" fmla="*/ 3045055 w 5830367"/>
              <a:gd name="connsiteY4" fmla="*/ 4431735 h 4494079"/>
              <a:gd name="connsiteX5" fmla="*/ 2200388 w 5830367"/>
              <a:gd name="connsiteY5" fmla="*/ 4421002 h 4494079"/>
              <a:gd name="connsiteX6" fmla="*/ 1328195 w 5830367"/>
              <a:gd name="connsiteY6" fmla="*/ 4145781 h 4494079"/>
              <a:gd name="connsiteX7" fmla="*/ 412585 w 5830367"/>
              <a:gd name="connsiteY7" fmla="*/ 3438642 h 4494079"/>
              <a:gd name="connsiteX8" fmla="*/ 29422 w 5830367"/>
              <a:gd name="connsiteY8" fmla="*/ 2506090 h 4494079"/>
              <a:gd name="connsiteX9" fmla="*/ 236054 w 5830367"/>
              <a:gd name="connsiteY9" fmla="*/ 1465260 h 4494079"/>
              <a:gd name="connsiteX10" fmla="*/ 797651 w 5830367"/>
              <a:gd name="connsiteY10" fmla="*/ 646245 h 4494079"/>
              <a:gd name="connsiteX11" fmla="*/ 1703939 w 5830367"/>
              <a:gd name="connsiteY11" fmla="*/ 175684 h 4494079"/>
              <a:gd name="connsiteX12" fmla="*/ 3308572 w 5830367"/>
              <a:gd name="connsiteY12" fmla="*/ 75544 h 4494079"/>
              <a:gd name="connsiteX13" fmla="*/ 4808189 w 5830367"/>
              <a:gd name="connsiteY13" fmla="*/ 628955 h 4494079"/>
              <a:gd name="connsiteX14" fmla="*/ 5830367 w 5830367"/>
              <a:gd name="connsiteY14" fmla="*/ 2247321 h 4494079"/>
              <a:gd name="connsiteX0" fmla="*/ 4639932 w 5830367"/>
              <a:gd name="connsiteY0" fmla="*/ 2167198 h 4779189"/>
              <a:gd name="connsiteX1" fmla="*/ 4822019 w 5830367"/>
              <a:gd name="connsiteY1" fmla="*/ 3064596 h 4779189"/>
              <a:gd name="connsiteX2" fmla="*/ 4446827 w 5830367"/>
              <a:gd name="connsiteY2" fmla="*/ 3809306 h 4779189"/>
              <a:gd name="connsiteX3" fmla="*/ 3875942 w 5830367"/>
              <a:gd name="connsiteY3" fmla="*/ 4332048 h 4779189"/>
              <a:gd name="connsiteX4" fmla="*/ 3045055 w 5830367"/>
              <a:gd name="connsiteY4" fmla="*/ 4716845 h 4779189"/>
              <a:gd name="connsiteX5" fmla="*/ 2200388 w 5830367"/>
              <a:gd name="connsiteY5" fmla="*/ 4706112 h 4779189"/>
              <a:gd name="connsiteX6" fmla="*/ 1328195 w 5830367"/>
              <a:gd name="connsiteY6" fmla="*/ 4430891 h 4779189"/>
              <a:gd name="connsiteX7" fmla="*/ 412585 w 5830367"/>
              <a:gd name="connsiteY7" fmla="*/ 3723752 h 4779189"/>
              <a:gd name="connsiteX8" fmla="*/ 29422 w 5830367"/>
              <a:gd name="connsiteY8" fmla="*/ 2791200 h 4779189"/>
              <a:gd name="connsiteX9" fmla="*/ 236054 w 5830367"/>
              <a:gd name="connsiteY9" fmla="*/ 1750370 h 4779189"/>
              <a:gd name="connsiteX10" fmla="*/ 797651 w 5830367"/>
              <a:gd name="connsiteY10" fmla="*/ 931355 h 4779189"/>
              <a:gd name="connsiteX11" fmla="*/ 1703939 w 5830367"/>
              <a:gd name="connsiteY11" fmla="*/ 460794 h 4779189"/>
              <a:gd name="connsiteX12" fmla="*/ 3310339 w 5830367"/>
              <a:gd name="connsiteY12" fmla="*/ 75545 h 4779189"/>
              <a:gd name="connsiteX13" fmla="*/ 4808189 w 5830367"/>
              <a:gd name="connsiteY13" fmla="*/ 914065 h 4779189"/>
              <a:gd name="connsiteX14" fmla="*/ 5830367 w 5830367"/>
              <a:gd name="connsiteY14" fmla="*/ 2532431 h 4779189"/>
              <a:gd name="connsiteX0" fmla="*/ 4639932 w 5830367"/>
              <a:gd name="connsiteY0" fmla="*/ 2210568 h 4822559"/>
              <a:gd name="connsiteX1" fmla="*/ 4822019 w 5830367"/>
              <a:gd name="connsiteY1" fmla="*/ 3107966 h 4822559"/>
              <a:gd name="connsiteX2" fmla="*/ 4446827 w 5830367"/>
              <a:gd name="connsiteY2" fmla="*/ 3852676 h 4822559"/>
              <a:gd name="connsiteX3" fmla="*/ 3875942 w 5830367"/>
              <a:gd name="connsiteY3" fmla="*/ 4375418 h 4822559"/>
              <a:gd name="connsiteX4" fmla="*/ 3045055 w 5830367"/>
              <a:gd name="connsiteY4" fmla="*/ 4760215 h 4822559"/>
              <a:gd name="connsiteX5" fmla="*/ 2200388 w 5830367"/>
              <a:gd name="connsiteY5" fmla="*/ 4749482 h 4822559"/>
              <a:gd name="connsiteX6" fmla="*/ 1328195 w 5830367"/>
              <a:gd name="connsiteY6" fmla="*/ 4474261 h 4822559"/>
              <a:gd name="connsiteX7" fmla="*/ 412585 w 5830367"/>
              <a:gd name="connsiteY7" fmla="*/ 3767122 h 4822559"/>
              <a:gd name="connsiteX8" fmla="*/ 29422 w 5830367"/>
              <a:gd name="connsiteY8" fmla="*/ 2834570 h 4822559"/>
              <a:gd name="connsiteX9" fmla="*/ 236054 w 5830367"/>
              <a:gd name="connsiteY9" fmla="*/ 1793740 h 4822559"/>
              <a:gd name="connsiteX10" fmla="*/ 797651 w 5830367"/>
              <a:gd name="connsiteY10" fmla="*/ 974725 h 4822559"/>
              <a:gd name="connsiteX11" fmla="*/ 1752915 w 5830367"/>
              <a:gd name="connsiteY11" fmla="*/ 243943 h 4822559"/>
              <a:gd name="connsiteX12" fmla="*/ 3310339 w 5830367"/>
              <a:gd name="connsiteY12" fmla="*/ 118915 h 4822559"/>
              <a:gd name="connsiteX13" fmla="*/ 4808189 w 5830367"/>
              <a:gd name="connsiteY13" fmla="*/ 957435 h 4822559"/>
              <a:gd name="connsiteX14" fmla="*/ 5830367 w 5830367"/>
              <a:gd name="connsiteY14" fmla="*/ 2575801 h 4822559"/>
              <a:gd name="connsiteX0" fmla="*/ 4639932 w 5830367"/>
              <a:gd name="connsiteY0" fmla="*/ 2210568 h 4822559"/>
              <a:gd name="connsiteX1" fmla="*/ 4822019 w 5830367"/>
              <a:gd name="connsiteY1" fmla="*/ 3107966 h 4822559"/>
              <a:gd name="connsiteX2" fmla="*/ 4446827 w 5830367"/>
              <a:gd name="connsiteY2" fmla="*/ 3852676 h 4822559"/>
              <a:gd name="connsiteX3" fmla="*/ 3875942 w 5830367"/>
              <a:gd name="connsiteY3" fmla="*/ 4375418 h 4822559"/>
              <a:gd name="connsiteX4" fmla="*/ 3045055 w 5830367"/>
              <a:gd name="connsiteY4" fmla="*/ 4760215 h 4822559"/>
              <a:gd name="connsiteX5" fmla="*/ 2200388 w 5830367"/>
              <a:gd name="connsiteY5" fmla="*/ 4749482 h 4822559"/>
              <a:gd name="connsiteX6" fmla="*/ 1328195 w 5830367"/>
              <a:gd name="connsiteY6" fmla="*/ 4474261 h 4822559"/>
              <a:gd name="connsiteX7" fmla="*/ 412585 w 5830367"/>
              <a:gd name="connsiteY7" fmla="*/ 3767122 h 4822559"/>
              <a:gd name="connsiteX8" fmla="*/ 29422 w 5830367"/>
              <a:gd name="connsiteY8" fmla="*/ 2834570 h 4822559"/>
              <a:gd name="connsiteX9" fmla="*/ 236054 w 5830367"/>
              <a:gd name="connsiteY9" fmla="*/ 1793740 h 4822559"/>
              <a:gd name="connsiteX10" fmla="*/ 687611 w 5830367"/>
              <a:gd name="connsiteY10" fmla="*/ 863987 h 4822559"/>
              <a:gd name="connsiteX11" fmla="*/ 1752915 w 5830367"/>
              <a:gd name="connsiteY11" fmla="*/ 243943 h 4822559"/>
              <a:gd name="connsiteX12" fmla="*/ 3310339 w 5830367"/>
              <a:gd name="connsiteY12" fmla="*/ 118915 h 4822559"/>
              <a:gd name="connsiteX13" fmla="*/ 4808189 w 5830367"/>
              <a:gd name="connsiteY13" fmla="*/ 957435 h 4822559"/>
              <a:gd name="connsiteX14" fmla="*/ 5830367 w 5830367"/>
              <a:gd name="connsiteY14" fmla="*/ 2575801 h 4822559"/>
              <a:gd name="connsiteX0" fmla="*/ 4695002 w 5885437"/>
              <a:gd name="connsiteY0" fmla="*/ 2210568 h 4822559"/>
              <a:gd name="connsiteX1" fmla="*/ 4877089 w 5885437"/>
              <a:gd name="connsiteY1" fmla="*/ 3107966 h 4822559"/>
              <a:gd name="connsiteX2" fmla="*/ 4501897 w 5885437"/>
              <a:gd name="connsiteY2" fmla="*/ 3852676 h 4822559"/>
              <a:gd name="connsiteX3" fmla="*/ 3931012 w 5885437"/>
              <a:gd name="connsiteY3" fmla="*/ 4375418 h 4822559"/>
              <a:gd name="connsiteX4" fmla="*/ 3100125 w 5885437"/>
              <a:gd name="connsiteY4" fmla="*/ 4760215 h 4822559"/>
              <a:gd name="connsiteX5" fmla="*/ 2255458 w 5885437"/>
              <a:gd name="connsiteY5" fmla="*/ 4749482 h 4822559"/>
              <a:gd name="connsiteX6" fmla="*/ 1383265 w 5885437"/>
              <a:gd name="connsiteY6" fmla="*/ 4474261 h 4822559"/>
              <a:gd name="connsiteX7" fmla="*/ 467655 w 5885437"/>
              <a:gd name="connsiteY7" fmla="*/ 3767122 h 4822559"/>
              <a:gd name="connsiteX8" fmla="*/ 84492 w 5885437"/>
              <a:gd name="connsiteY8" fmla="*/ 2834570 h 4822559"/>
              <a:gd name="connsiteX9" fmla="*/ 109698 w 5885437"/>
              <a:gd name="connsiteY9" fmla="*/ 1755104 h 4822559"/>
              <a:gd name="connsiteX10" fmla="*/ 742681 w 5885437"/>
              <a:gd name="connsiteY10" fmla="*/ 863987 h 4822559"/>
              <a:gd name="connsiteX11" fmla="*/ 1807985 w 5885437"/>
              <a:gd name="connsiteY11" fmla="*/ 243943 h 4822559"/>
              <a:gd name="connsiteX12" fmla="*/ 3365409 w 5885437"/>
              <a:gd name="connsiteY12" fmla="*/ 118915 h 4822559"/>
              <a:gd name="connsiteX13" fmla="*/ 4863259 w 5885437"/>
              <a:gd name="connsiteY13" fmla="*/ 957435 h 4822559"/>
              <a:gd name="connsiteX14" fmla="*/ 5885437 w 5885437"/>
              <a:gd name="connsiteY14" fmla="*/ 2575801 h 4822559"/>
              <a:gd name="connsiteX0" fmla="*/ 4695002 w 5885437"/>
              <a:gd name="connsiteY0" fmla="*/ 2215243 h 4827234"/>
              <a:gd name="connsiteX1" fmla="*/ 4877089 w 5885437"/>
              <a:gd name="connsiteY1" fmla="*/ 3112641 h 4827234"/>
              <a:gd name="connsiteX2" fmla="*/ 4501897 w 5885437"/>
              <a:gd name="connsiteY2" fmla="*/ 3857351 h 4827234"/>
              <a:gd name="connsiteX3" fmla="*/ 3931012 w 5885437"/>
              <a:gd name="connsiteY3" fmla="*/ 4380093 h 4827234"/>
              <a:gd name="connsiteX4" fmla="*/ 3100125 w 5885437"/>
              <a:gd name="connsiteY4" fmla="*/ 4764890 h 4827234"/>
              <a:gd name="connsiteX5" fmla="*/ 2255458 w 5885437"/>
              <a:gd name="connsiteY5" fmla="*/ 4754157 h 4827234"/>
              <a:gd name="connsiteX6" fmla="*/ 1383265 w 5885437"/>
              <a:gd name="connsiteY6" fmla="*/ 4478936 h 4827234"/>
              <a:gd name="connsiteX7" fmla="*/ 467655 w 5885437"/>
              <a:gd name="connsiteY7" fmla="*/ 3771797 h 4827234"/>
              <a:gd name="connsiteX8" fmla="*/ 84492 w 5885437"/>
              <a:gd name="connsiteY8" fmla="*/ 2839245 h 4827234"/>
              <a:gd name="connsiteX9" fmla="*/ 109698 w 5885437"/>
              <a:gd name="connsiteY9" fmla="*/ 1759779 h 4827234"/>
              <a:gd name="connsiteX10" fmla="*/ 742681 w 5885437"/>
              <a:gd name="connsiteY10" fmla="*/ 868662 h 4827234"/>
              <a:gd name="connsiteX11" fmla="*/ 1854890 w 5885437"/>
              <a:gd name="connsiteY11" fmla="*/ 220574 h 4827234"/>
              <a:gd name="connsiteX12" fmla="*/ 3365409 w 5885437"/>
              <a:gd name="connsiteY12" fmla="*/ 123590 h 4827234"/>
              <a:gd name="connsiteX13" fmla="*/ 4863259 w 5885437"/>
              <a:gd name="connsiteY13" fmla="*/ 962110 h 4827234"/>
              <a:gd name="connsiteX14" fmla="*/ 5885437 w 5885437"/>
              <a:gd name="connsiteY14" fmla="*/ 2580476 h 4827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85437" h="4827234">
                <a:moveTo>
                  <a:pt x="4695002" y="2215243"/>
                </a:moveTo>
                <a:cubicBezTo>
                  <a:pt x="4987934" y="2515495"/>
                  <a:pt x="4909273" y="2838956"/>
                  <a:pt x="4877089" y="3112641"/>
                </a:cubicBezTo>
                <a:cubicBezTo>
                  <a:pt x="4844905" y="3386326"/>
                  <a:pt x="4659577" y="3646109"/>
                  <a:pt x="4501897" y="3857351"/>
                </a:cubicBezTo>
                <a:cubicBezTo>
                  <a:pt x="4344218" y="4068593"/>
                  <a:pt x="4164641" y="4228837"/>
                  <a:pt x="3931012" y="4380093"/>
                </a:cubicBezTo>
                <a:cubicBezTo>
                  <a:pt x="3697383" y="4531350"/>
                  <a:pt x="3379384" y="4702546"/>
                  <a:pt x="3100125" y="4764890"/>
                </a:cubicBezTo>
                <a:cubicBezTo>
                  <a:pt x="2820866" y="4827234"/>
                  <a:pt x="2541601" y="4801816"/>
                  <a:pt x="2255458" y="4754157"/>
                </a:cubicBezTo>
                <a:cubicBezTo>
                  <a:pt x="1969315" y="4706498"/>
                  <a:pt x="1681232" y="4642663"/>
                  <a:pt x="1383265" y="4478936"/>
                </a:cubicBezTo>
                <a:cubicBezTo>
                  <a:pt x="1085298" y="4315209"/>
                  <a:pt x="684117" y="4045079"/>
                  <a:pt x="467655" y="3771797"/>
                </a:cubicBezTo>
                <a:cubicBezTo>
                  <a:pt x="251193" y="3498515"/>
                  <a:pt x="144152" y="3174581"/>
                  <a:pt x="84492" y="2839245"/>
                </a:cubicBezTo>
                <a:cubicBezTo>
                  <a:pt x="24832" y="2503909"/>
                  <a:pt x="0" y="2088209"/>
                  <a:pt x="109698" y="1759779"/>
                </a:cubicBezTo>
                <a:cubicBezTo>
                  <a:pt x="219396" y="1431349"/>
                  <a:pt x="451816" y="1125196"/>
                  <a:pt x="742681" y="868662"/>
                </a:cubicBezTo>
                <a:cubicBezTo>
                  <a:pt x="1033546" y="612128"/>
                  <a:pt x="1417769" y="344753"/>
                  <a:pt x="1854890" y="220574"/>
                </a:cubicBezTo>
                <a:cubicBezTo>
                  <a:pt x="2292011" y="96395"/>
                  <a:pt x="2864014" y="1"/>
                  <a:pt x="3365409" y="123590"/>
                </a:cubicBezTo>
                <a:cubicBezTo>
                  <a:pt x="3866804" y="247179"/>
                  <a:pt x="4443254" y="552629"/>
                  <a:pt x="4863259" y="962110"/>
                </a:cubicBezTo>
                <a:cubicBezTo>
                  <a:pt x="5283264" y="1371591"/>
                  <a:pt x="5793362" y="2369338"/>
                  <a:pt x="5885437" y="2580476"/>
                </a:cubicBezTo>
              </a:path>
            </a:pathLst>
          </a:custGeom>
          <a:ln w="269875" cmpd="sng">
            <a:solidFill>
              <a:schemeClr val="accent4">
                <a:lumMod val="75000"/>
                <a:alpha val="32000"/>
              </a:schemeClr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Простой дизайн</a:t>
            </a:r>
            <a:endParaRPr lang="ru-RU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2590800"/>
            <a:ext cx="4204855" cy="289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2514600"/>
            <a:ext cx="285750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Заказчик в команде</a:t>
            </a:r>
            <a:endParaRPr lang="ru-RU" dirty="0"/>
          </a:p>
        </p:txBody>
      </p:sp>
      <p:sp>
        <p:nvSpPr>
          <p:cNvPr id="4" name="Стрелка вправо 3"/>
          <p:cNvSpPr/>
          <p:nvPr/>
        </p:nvSpPr>
        <p:spPr>
          <a:xfrm>
            <a:off x="304800" y="3276600"/>
            <a:ext cx="8839200" cy="1143000"/>
          </a:xfrm>
          <a:prstGeom prst="rightArrow">
            <a:avLst>
              <a:gd name="adj1" fmla="val 50000"/>
              <a:gd name="adj2" fmla="val 111364"/>
            </a:avLst>
          </a:prstGeom>
          <a:gradFill flip="none" rotWithShape="1">
            <a:gsLst>
              <a:gs pos="26000">
                <a:srgbClr val="00B050"/>
              </a:gs>
              <a:gs pos="100000">
                <a:srgbClr val="C00000"/>
              </a:gs>
            </a:gsLst>
            <a:lin ang="10800000" scaled="1"/>
            <a:tileRect/>
          </a:gradFill>
          <a:ln w="15875" cap="sq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bg1"/>
                </a:solidFill>
              </a:rPr>
              <a:t>Эффективность взаимодействия с заказчиком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Скругленная прямоугольная выноска 4"/>
          <p:cNvSpPr/>
          <p:nvPr/>
        </p:nvSpPr>
        <p:spPr>
          <a:xfrm>
            <a:off x="533400" y="5029200"/>
            <a:ext cx="2438400" cy="914400"/>
          </a:xfrm>
          <a:prstGeom prst="wedgeRoundRectCallout">
            <a:avLst>
              <a:gd name="adj1" fmla="val -43141"/>
              <a:gd name="adj2" fmla="val -159792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тестирует только конечный продукт</a:t>
            </a:r>
            <a:endParaRPr lang="ru-RU" dirty="0"/>
          </a:p>
        </p:txBody>
      </p:sp>
      <p:sp>
        <p:nvSpPr>
          <p:cNvPr id="6" name="Скругленная прямоугольная выноска 5"/>
          <p:cNvSpPr/>
          <p:nvPr/>
        </p:nvSpPr>
        <p:spPr>
          <a:xfrm>
            <a:off x="2286000" y="1828800"/>
            <a:ext cx="2286000" cy="1219200"/>
          </a:xfrm>
          <a:prstGeom prst="wedgeRoundRectCallout">
            <a:avLst>
              <a:gd name="adj1" fmla="val -6977"/>
              <a:gd name="adj2" fmla="val 10094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смотрит продукт после каждого выпуска версии</a:t>
            </a:r>
            <a:endParaRPr lang="ru-RU" dirty="0"/>
          </a:p>
        </p:txBody>
      </p:sp>
      <p:sp>
        <p:nvSpPr>
          <p:cNvPr id="7" name="Скругленная прямоугольная выноска 6"/>
          <p:cNvSpPr/>
          <p:nvPr/>
        </p:nvSpPr>
        <p:spPr>
          <a:xfrm>
            <a:off x="4648200" y="5029200"/>
            <a:ext cx="2362200" cy="1371600"/>
          </a:xfrm>
          <a:prstGeom prst="wedgeRoundRectCallout">
            <a:avLst>
              <a:gd name="adj1" fmla="val -9342"/>
              <a:gd name="adj2" fmla="val -120609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смотрит продукт после завершения каждой итерации</a:t>
            </a:r>
            <a:endParaRPr lang="ru-RU" dirty="0"/>
          </a:p>
        </p:txBody>
      </p:sp>
      <p:sp>
        <p:nvSpPr>
          <p:cNvPr id="8" name="Скругленная прямоугольная выноска 7"/>
          <p:cNvSpPr/>
          <p:nvPr/>
        </p:nvSpPr>
        <p:spPr>
          <a:xfrm>
            <a:off x="5867400" y="1828800"/>
            <a:ext cx="2514600" cy="990600"/>
          </a:xfrm>
          <a:prstGeom prst="wedgeRoundRectCallout">
            <a:avLst>
              <a:gd name="adj1" fmla="val 11232"/>
              <a:gd name="adj2" fmla="val 133877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работает с командой постоянно</a:t>
            </a:r>
            <a:endParaRPr lang="ru-RU" dirty="0"/>
          </a:p>
        </p:txBody>
      </p:sp>
      <p:sp>
        <p:nvSpPr>
          <p:cNvPr id="9" name="Равнобедренный треугольник 8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Приемочные тесты</a:t>
            </a:r>
            <a:endParaRPr lang="ru-RU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52800" y="2895600"/>
            <a:ext cx="23622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2362200" y="2209800"/>
            <a:ext cx="3505200" cy="2133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Метафора системы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524500" y="3571875"/>
            <a:ext cx="3619500" cy="328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-1" y="4495801"/>
            <a:ext cx="2721429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743200" y="1981200"/>
            <a:ext cx="2448495" cy="2281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Овал 19"/>
          <p:cNvSpPr/>
          <p:nvPr/>
        </p:nvSpPr>
        <p:spPr>
          <a:xfrm>
            <a:off x="5791200" y="36576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6477000" y="38100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7010400" y="37338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752600" y="35814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295400" y="38862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1066800" y="42672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Коллективное владение кодом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b="4728"/>
          <a:stretch>
            <a:fillRect/>
          </a:stretch>
        </p:blipFill>
        <p:spPr bwMode="auto">
          <a:xfrm>
            <a:off x="2438400" y="2743200"/>
            <a:ext cx="396240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Стандарты кодирования</a:t>
            </a:r>
            <a:endParaRPr lang="ru-RU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084342" y="735059"/>
            <a:ext cx="4952998" cy="6683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Равнобедренный треугольник 3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40 часовая рабочая неделя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t="9444" b="12361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6800" y="1295400"/>
            <a:ext cx="2971800" cy="838200"/>
          </a:xfrm>
        </p:spPr>
        <p:txBody>
          <a:bodyPr/>
          <a:lstStyle/>
          <a:p>
            <a:r>
              <a:rPr lang="ru-RU" dirty="0" smtClean="0"/>
              <a:t>Вопросы?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type="subTitle" idx="1"/>
          </p:nvPr>
        </p:nvSpPr>
        <p:spPr>
          <a:xfrm>
            <a:off x="2209800" y="3048000"/>
            <a:ext cx="8077200" cy="1499616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ru-RU" sz="11200" dirty="0" smtClean="0"/>
              <a:t>Бындю Александр</a:t>
            </a:r>
            <a:endParaRPr lang="en-US" sz="11200" dirty="0" smtClean="0"/>
          </a:p>
          <a:p>
            <a:pPr>
              <a:buNone/>
            </a:pPr>
            <a:r>
              <a:rPr lang="ru-RU" sz="8000" dirty="0" smtClean="0"/>
              <a:t>ведущий </a:t>
            </a:r>
            <a:r>
              <a:rPr lang="en-US" sz="8000" dirty="0" smtClean="0"/>
              <a:t>.NET </a:t>
            </a:r>
            <a:r>
              <a:rPr lang="ru-RU" sz="8000" dirty="0" smtClean="0"/>
              <a:t>разработчик</a:t>
            </a:r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2"/>
              </a:rPr>
              <a:t>alexander.byndyu@gmail.com</a:t>
            </a:r>
            <a:endParaRPr lang="en-US" sz="8000" dirty="0" smtClean="0">
              <a:solidFill>
                <a:srgbClr val="FFFFFF"/>
              </a:solidFill>
            </a:endParaRPr>
          </a:p>
          <a:p>
            <a:pPr lvl="0">
              <a:defRPr/>
            </a:pPr>
            <a:r>
              <a:rPr lang="en-US" sz="8000" dirty="0" smtClean="0">
                <a:hlinkClick r:id="rId3"/>
              </a:rPr>
              <a:t>http://blog.byndyu.ru</a:t>
            </a:r>
            <a:endParaRPr lang="ru-RU" sz="8000" dirty="0" smtClean="0"/>
          </a:p>
          <a:p>
            <a:pPr marL="0" lvl="0" indent="0">
              <a:buNone/>
              <a:defRPr/>
            </a:pPr>
            <a:endParaRPr lang="ru-RU" dirty="0" smtClean="0">
              <a:solidFill>
                <a:srgbClr val="FFFFFF"/>
              </a:solidFill>
            </a:endParaRPr>
          </a:p>
          <a:p>
            <a:pPr>
              <a:buNone/>
            </a:pP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5105399"/>
          </a:xfrm>
        </p:spPr>
        <p:txBody>
          <a:bodyPr>
            <a:normAutofit/>
          </a:bodyPr>
          <a:lstStyle/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Alistair Cockburn, Laurie Williams. </a:t>
            </a:r>
            <a:r>
              <a:rPr lang="en-US" sz="1400" i="1" dirty="0" smtClean="0"/>
              <a:t>The Costs and Benefits of Pair 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2"/>
              </a:rPr>
              <a:t>http://collaboration.csc.ncsu.edu/laurie/Papers/XPSardinia.PDF</a:t>
            </a:r>
            <a:endParaRPr lang="ru-RU" sz="1400" dirty="0" smtClean="0">
              <a:hlinkClick r:id="rId2"/>
            </a:endParaRPr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err="1" smtClean="0"/>
              <a:t>Hakan</a:t>
            </a:r>
            <a:r>
              <a:rPr lang="en-US" sz="1400" dirty="0" smtClean="0"/>
              <a:t> </a:t>
            </a:r>
            <a:r>
              <a:rPr lang="en-US" sz="1400" dirty="0" err="1" smtClean="0"/>
              <a:t>Erdogmus</a:t>
            </a:r>
            <a:r>
              <a:rPr lang="ru-RU" sz="1400" dirty="0" smtClean="0"/>
              <a:t>, </a:t>
            </a:r>
            <a:r>
              <a:rPr lang="en-US" sz="1400" dirty="0" smtClean="0"/>
              <a:t>Maurizio </a:t>
            </a:r>
            <a:r>
              <a:rPr lang="en-US" sz="1400" dirty="0" err="1" smtClean="0"/>
              <a:t>Morisio</a:t>
            </a:r>
            <a:r>
              <a:rPr lang="ru-RU" sz="1400" dirty="0" smtClean="0"/>
              <a:t>, </a:t>
            </a:r>
            <a:r>
              <a:rPr lang="en-US" sz="1400" dirty="0" smtClean="0"/>
              <a:t>Marco </a:t>
            </a:r>
            <a:r>
              <a:rPr lang="en-US" sz="1400" dirty="0" err="1" smtClean="0"/>
              <a:t>Torchiano</a:t>
            </a:r>
            <a:r>
              <a:rPr lang="ru-RU" sz="1400" dirty="0" smtClean="0"/>
              <a:t>. </a:t>
            </a:r>
            <a:r>
              <a:rPr lang="en-US" sz="1400" i="1" dirty="0" smtClean="0"/>
              <a:t>On the Effectiveness of Test-first Approach to</a:t>
            </a:r>
            <a:r>
              <a:rPr lang="ru-RU" sz="1400" i="1" dirty="0" smtClean="0"/>
              <a:t> </a:t>
            </a:r>
            <a:r>
              <a:rPr lang="en-US" sz="1400" i="1" dirty="0" smtClean="0"/>
              <a:t>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3"/>
              </a:rPr>
              <a:t>http://iit-iti.nrc-cnrc.gc.ca/iit-publications-iti/docs/NRC-47445.pdf</a:t>
            </a:r>
            <a:r>
              <a:rPr lang="ru-RU" sz="1400" dirty="0" smtClean="0"/>
              <a:t> </a:t>
            </a:r>
            <a:endParaRPr lang="en-US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Laurie Williams, E. Michael </a:t>
            </a:r>
            <a:r>
              <a:rPr lang="en-US" sz="1400" dirty="0" err="1" smtClean="0"/>
              <a:t>Maximilien</a:t>
            </a:r>
            <a:r>
              <a:rPr lang="en-US" sz="1400" dirty="0" smtClean="0"/>
              <a:t>, </a:t>
            </a:r>
            <a:r>
              <a:rPr lang="en-US" sz="1400" dirty="0" err="1" smtClean="0"/>
              <a:t>Mladen</a:t>
            </a:r>
            <a:r>
              <a:rPr lang="en-US" sz="1400" dirty="0" smtClean="0"/>
              <a:t> </a:t>
            </a:r>
            <a:r>
              <a:rPr lang="en-US" sz="1400" dirty="0" err="1" smtClean="0"/>
              <a:t>Vouk</a:t>
            </a:r>
            <a:r>
              <a:rPr lang="ru-RU" sz="1400" dirty="0" smtClean="0"/>
              <a:t>. </a:t>
            </a:r>
            <a:r>
              <a:rPr lang="en-US" sz="1400" i="1" dirty="0" smtClean="0"/>
              <a:t>Test-Driven Development as a Defect-Reduction Practice</a:t>
            </a:r>
            <a:r>
              <a:rPr lang="en-US" sz="1400" dirty="0" smtClean="0"/>
              <a:t> .</a:t>
            </a:r>
            <a:r>
              <a:rPr lang="ru-RU" sz="1400" dirty="0" smtClean="0"/>
              <a:t> Адрес в Интернет </a:t>
            </a:r>
            <a:r>
              <a:rPr lang="en-US" sz="1400" dirty="0" smtClean="0">
                <a:hlinkClick r:id="rId4"/>
              </a:rPr>
              <a:t>http://collaboration.csc.ncsu.edu/laurie/Papers/williamsltestDrivenDevelopment.pdf</a:t>
            </a:r>
            <a:endParaRPr lang="ru-RU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Troy </a:t>
            </a:r>
            <a:r>
              <a:rPr lang="en-US" sz="1400" dirty="0" err="1" smtClean="0"/>
              <a:t>Magennis</a:t>
            </a:r>
            <a:r>
              <a:rPr lang="en-US" sz="1400" dirty="0" smtClean="0"/>
              <a:t> , Continuous Integration and Automated Builds at Enterprise Scale.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5"/>
              </a:rPr>
              <a:t>http://blog.aspiring-technology.com/file.axd?file=Continuous+Integration+at+Enterprise+Scale.pdf</a:t>
            </a:r>
            <a:endParaRPr lang="ru-RU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Angela Michelle Martin</a:t>
            </a:r>
            <a:r>
              <a:rPr lang="ru-RU" sz="1400" dirty="0" smtClean="0"/>
              <a:t>. </a:t>
            </a:r>
            <a:r>
              <a:rPr lang="en-US" sz="1400" i="1" dirty="0" smtClean="0"/>
              <a:t>The role of customer in extreme programming projects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6"/>
              </a:rPr>
              <a:t>http://researcharchive.vuw.ac.nz/bitstream/handle/10063/877/thesis.pdf</a:t>
            </a:r>
            <a:endParaRPr lang="ru-RU" sz="1400" dirty="0" smtClean="0">
              <a:hlinkClick r:id="rId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cxnSp>
        <p:nvCxnSpPr>
          <p:cNvPr id="3" name="Прямая со стрелкой 2"/>
          <p:cNvCxnSpPr/>
          <p:nvPr/>
        </p:nvCxnSpPr>
        <p:spPr>
          <a:xfrm rot="5400000" flipH="1" flipV="1">
            <a:off x="-1637506" y="4107478"/>
            <a:ext cx="3733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0398" y="1600200"/>
            <a:ext cx="2073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924800" y="6031468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Время</a:t>
            </a:r>
            <a:endParaRPr lang="ru-RU" dirty="0"/>
          </a:p>
        </p:txBody>
      </p:sp>
      <p:sp>
        <p:nvSpPr>
          <p:cNvPr id="14" name="Полилиния 13"/>
          <p:cNvSpPr/>
          <p:nvPr/>
        </p:nvSpPr>
        <p:spPr>
          <a:xfrm>
            <a:off x="304800" y="4876800"/>
            <a:ext cx="8458200" cy="1059256"/>
          </a:xfrm>
          <a:custGeom>
            <a:avLst/>
            <a:gdLst>
              <a:gd name="connsiteX0" fmla="*/ 0 w 6264998"/>
              <a:gd name="connsiteY0" fmla="*/ 1059256 h 1059256"/>
              <a:gd name="connsiteX1" fmla="*/ 669956 w 6264998"/>
              <a:gd name="connsiteY1" fmla="*/ 697117 h 1059256"/>
              <a:gd name="connsiteX2" fmla="*/ 3005750 w 6264998"/>
              <a:gd name="connsiteY2" fmla="*/ 253497 h 1059256"/>
              <a:gd name="connsiteX3" fmla="*/ 6264998 w 6264998"/>
              <a:gd name="connsiteY3" fmla="*/ 0 h 1059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4998" h="1059256">
                <a:moveTo>
                  <a:pt x="0" y="1059256"/>
                </a:moveTo>
                <a:cubicBezTo>
                  <a:pt x="84499" y="945333"/>
                  <a:pt x="168998" y="831410"/>
                  <a:pt x="669956" y="697117"/>
                </a:cubicBezTo>
                <a:cubicBezTo>
                  <a:pt x="1170914" y="562824"/>
                  <a:pt x="2073243" y="369683"/>
                  <a:pt x="3005750" y="253497"/>
                </a:cubicBezTo>
                <a:cubicBezTo>
                  <a:pt x="3938257" y="137311"/>
                  <a:pt x="5718772" y="42249"/>
                  <a:pt x="6264998" y="0"/>
                </a:cubicBezTo>
              </a:path>
            </a:pathLst>
          </a:cu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76200" y="6019800"/>
            <a:ext cx="172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Сбор требований</a:t>
            </a:r>
            <a:endParaRPr lang="ru-RU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834721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Анализ</a:t>
            </a:r>
            <a:endParaRPr lang="ru-RU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743200" y="6019800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Проектирование</a:t>
            </a:r>
            <a:endParaRPr lang="ru-RU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495800" y="6019800"/>
            <a:ext cx="19495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Программирование</a:t>
            </a:r>
            <a:endParaRPr lang="ru-RU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6477000" y="6019800"/>
            <a:ext cx="1423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Тестирование</a:t>
            </a:r>
            <a:endParaRPr lang="ru-RU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924800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Выпуск</a:t>
            </a:r>
            <a:endParaRPr lang="ru-RU" sz="1600" dirty="0"/>
          </a:p>
        </p:txBody>
      </p:sp>
      <p:cxnSp>
        <p:nvCxnSpPr>
          <p:cNvPr id="22" name="Прямая со стрелкой 21"/>
          <p:cNvCxnSpPr/>
          <p:nvPr/>
        </p:nvCxnSpPr>
        <p:spPr>
          <a:xfrm>
            <a:off x="228600" y="5980176"/>
            <a:ext cx="8686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Полилиния 26"/>
          <p:cNvSpPr/>
          <p:nvPr/>
        </p:nvSpPr>
        <p:spPr>
          <a:xfrm>
            <a:off x="304800" y="5900928"/>
            <a:ext cx="1399032" cy="27432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8074152"/>
              <a:gd name="connsiteY0" fmla="*/ 2715768 h 2715768"/>
              <a:gd name="connsiteX1" fmla="*/ 1399032 w 8074152"/>
              <a:gd name="connsiteY1" fmla="*/ 2688336 h 2715768"/>
              <a:gd name="connsiteX2" fmla="*/ 3090672 w 8074152"/>
              <a:gd name="connsiteY2" fmla="*/ 2560320 h 2715768"/>
              <a:gd name="connsiteX3" fmla="*/ 5093208 w 8074152"/>
              <a:gd name="connsiteY3" fmla="*/ 2075688 h 2715768"/>
              <a:gd name="connsiteX4" fmla="*/ 7095744 w 8074152"/>
              <a:gd name="connsiteY4" fmla="*/ 1124712 h 2715768"/>
              <a:gd name="connsiteX5" fmla="*/ 8074152 w 8074152"/>
              <a:gd name="connsiteY5" fmla="*/ 0 h 2715768"/>
              <a:gd name="connsiteX0" fmla="*/ 0 w 7095744"/>
              <a:gd name="connsiteY0" fmla="*/ 1591056 h 1591056"/>
              <a:gd name="connsiteX1" fmla="*/ 1399032 w 7095744"/>
              <a:gd name="connsiteY1" fmla="*/ 1563624 h 1591056"/>
              <a:gd name="connsiteX2" fmla="*/ 3090672 w 7095744"/>
              <a:gd name="connsiteY2" fmla="*/ 1435608 h 1591056"/>
              <a:gd name="connsiteX3" fmla="*/ 5093208 w 7095744"/>
              <a:gd name="connsiteY3" fmla="*/ 950976 h 1591056"/>
              <a:gd name="connsiteX4" fmla="*/ 7095744 w 7095744"/>
              <a:gd name="connsiteY4" fmla="*/ 0 h 1591056"/>
              <a:gd name="connsiteX0" fmla="*/ 0 w 5093208"/>
              <a:gd name="connsiteY0" fmla="*/ 640080 h 640080"/>
              <a:gd name="connsiteX1" fmla="*/ 1399032 w 5093208"/>
              <a:gd name="connsiteY1" fmla="*/ 612648 h 640080"/>
              <a:gd name="connsiteX2" fmla="*/ 3090672 w 5093208"/>
              <a:gd name="connsiteY2" fmla="*/ 484632 h 640080"/>
              <a:gd name="connsiteX3" fmla="*/ 5093208 w 5093208"/>
              <a:gd name="connsiteY3" fmla="*/ 0 h 640080"/>
              <a:gd name="connsiteX0" fmla="*/ 0 w 3090672"/>
              <a:gd name="connsiteY0" fmla="*/ 155448 h 155448"/>
              <a:gd name="connsiteX1" fmla="*/ 1399032 w 3090672"/>
              <a:gd name="connsiteY1" fmla="*/ 128016 h 155448"/>
              <a:gd name="connsiteX2" fmla="*/ 3090672 w 3090672"/>
              <a:gd name="connsiteY2" fmla="*/ 0 h 155448"/>
              <a:gd name="connsiteX0" fmla="*/ 0 w 1399032"/>
              <a:gd name="connsiteY0" fmla="*/ 27432 h 27432"/>
              <a:gd name="connsiteX1" fmla="*/ 1399032 w 1399032"/>
              <a:gd name="connsiteY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9032" h="27432">
                <a:moveTo>
                  <a:pt x="0" y="27432"/>
                </a:moveTo>
                <a:cubicBezTo>
                  <a:pt x="441960" y="26670"/>
                  <a:pt x="883920" y="25908"/>
                  <a:pt x="1399032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Полилиния 28"/>
          <p:cNvSpPr/>
          <p:nvPr/>
        </p:nvSpPr>
        <p:spPr>
          <a:xfrm>
            <a:off x="1703832" y="5791200"/>
            <a:ext cx="1191768" cy="109728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6675120"/>
              <a:gd name="connsiteY0" fmla="*/ 2688336 h 2688336"/>
              <a:gd name="connsiteX1" fmla="*/ 1691640 w 6675120"/>
              <a:gd name="connsiteY1" fmla="*/ 2560320 h 2688336"/>
              <a:gd name="connsiteX2" fmla="*/ 3694176 w 6675120"/>
              <a:gd name="connsiteY2" fmla="*/ 2075688 h 2688336"/>
              <a:gd name="connsiteX3" fmla="*/ 5696712 w 6675120"/>
              <a:gd name="connsiteY3" fmla="*/ 1124712 h 2688336"/>
              <a:gd name="connsiteX4" fmla="*/ 6675120 w 6675120"/>
              <a:gd name="connsiteY4" fmla="*/ 0 h 2688336"/>
              <a:gd name="connsiteX0" fmla="*/ 0 w 5696712"/>
              <a:gd name="connsiteY0" fmla="*/ 1563624 h 1563624"/>
              <a:gd name="connsiteX1" fmla="*/ 1691640 w 5696712"/>
              <a:gd name="connsiteY1" fmla="*/ 1435608 h 1563624"/>
              <a:gd name="connsiteX2" fmla="*/ 3694176 w 5696712"/>
              <a:gd name="connsiteY2" fmla="*/ 950976 h 1563624"/>
              <a:gd name="connsiteX3" fmla="*/ 5696712 w 5696712"/>
              <a:gd name="connsiteY3" fmla="*/ 0 h 1563624"/>
              <a:gd name="connsiteX0" fmla="*/ 0 w 3694176"/>
              <a:gd name="connsiteY0" fmla="*/ 612648 h 612648"/>
              <a:gd name="connsiteX1" fmla="*/ 1691640 w 3694176"/>
              <a:gd name="connsiteY1" fmla="*/ 484632 h 612648"/>
              <a:gd name="connsiteX2" fmla="*/ 3694176 w 3694176"/>
              <a:gd name="connsiteY2" fmla="*/ 0 h 612648"/>
              <a:gd name="connsiteX0" fmla="*/ 0 w 1691640"/>
              <a:gd name="connsiteY0" fmla="*/ 128016 h 128016"/>
              <a:gd name="connsiteX1" fmla="*/ 1691640 w 1691640"/>
              <a:gd name="connsiteY1" fmla="*/ 0 h 128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91640" h="128016">
                <a:moveTo>
                  <a:pt x="0" y="128016"/>
                </a:moveTo>
                <a:cubicBezTo>
                  <a:pt x="515112" y="102108"/>
                  <a:pt x="1075944" y="102108"/>
                  <a:pt x="1691640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0" name="Полилиния 29"/>
          <p:cNvSpPr/>
          <p:nvPr/>
        </p:nvSpPr>
        <p:spPr>
          <a:xfrm>
            <a:off x="2895600" y="5486400"/>
            <a:ext cx="1600200" cy="304800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4983480"/>
              <a:gd name="connsiteY0" fmla="*/ 2560320 h 2560320"/>
              <a:gd name="connsiteX1" fmla="*/ 2002536 w 4983480"/>
              <a:gd name="connsiteY1" fmla="*/ 2075688 h 2560320"/>
              <a:gd name="connsiteX2" fmla="*/ 4005072 w 4983480"/>
              <a:gd name="connsiteY2" fmla="*/ 1124712 h 2560320"/>
              <a:gd name="connsiteX3" fmla="*/ 4983480 w 4983480"/>
              <a:gd name="connsiteY3" fmla="*/ 0 h 2560320"/>
              <a:gd name="connsiteX0" fmla="*/ 0 w 4005072"/>
              <a:gd name="connsiteY0" fmla="*/ 1435608 h 1435608"/>
              <a:gd name="connsiteX1" fmla="*/ 2002536 w 4005072"/>
              <a:gd name="connsiteY1" fmla="*/ 950976 h 1435608"/>
              <a:gd name="connsiteX2" fmla="*/ 4005072 w 4005072"/>
              <a:gd name="connsiteY2" fmla="*/ 0 h 1435608"/>
              <a:gd name="connsiteX0" fmla="*/ 0 w 2002536"/>
              <a:gd name="connsiteY0" fmla="*/ 484632 h 484632"/>
              <a:gd name="connsiteX1" fmla="*/ 2002536 w 2002536"/>
              <a:gd name="connsiteY1" fmla="*/ 0 h 48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484632">
                <a:moveTo>
                  <a:pt x="0" y="484632"/>
                </a:moveTo>
                <a:cubicBezTo>
                  <a:pt x="615696" y="382524"/>
                  <a:pt x="1335024" y="23926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1" name="Полилиния 30"/>
          <p:cNvSpPr/>
          <p:nvPr/>
        </p:nvSpPr>
        <p:spPr>
          <a:xfrm>
            <a:off x="4495800" y="4530904"/>
            <a:ext cx="2002536" cy="950976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2980944"/>
              <a:gd name="connsiteY0" fmla="*/ 2075688 h 2075688"/>
              <a:gd name="connsiteX1" fmla="*/ 2002536 w 2980944"/>
              <a:gd name="connsiteY1" fmla="*/ 1124712 h 2075688"/>
              <a:gd name="connsiteX2" fmla="*/ 2980944 w 2980944"/>
              <a:gd name="connsiteY2" fmla="*/ 0 h 2075688"/>
              <a:gd name="connsiteX0" fmla="*/ 0 w 2002536"/>
              <a:gd name="connsiteY0" fmla="*/ 950976 h 950976"/>
              <a:gd name="connsiteX1" fmla="*/ 2002536 w 2002536"/>
              <a:gd name="connsiteY1" fmla="*/ 0 h 950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950976">
                <a:moveTo>
                  <a:pt x="0" y="950976"/>
                </a:moveTo>
                <a:cubicBezTo>
                  <a:pt x="667512" y="711708"/>
                  <a:pt x="1505712" y="34594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2" name="Полилиния 31"/>
          <p:cNvSpPr/>
          <p:nvPr/>
        </p:nvSpPr>
        <p:spPr>
          <a:xfrm>
            <a:off x="6477000" y="3134474"/>
            <a:ext cx="1524000" cy="141122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978408"/>
              <a:gd name="connsiteY0" fmla="*/ 1124712 h 1124712"/>
              <a:gd name="connsiteX1" fmla="*/ 978408 w 978408"/>
              <a:gd name="connsiteY1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78408" h="1124712">
                <a:moveTo>
                  <a:pt x="0" y="1124712"/>
                </a:moveTo>
                <a:cubicBezTo>
                  <a:pt x="496824" y="778764"/>
                  <a:pt x="752856" y="367284"/>
                  <a:pt x="978408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3" name="Полилиния 32"/>
          <p:cNvSpPr/>
          <p:nvPr/>
        </p:nvSpPr>
        <p:spPr>
          <a:xfrm>
            <a:off x="7990726" y="1884452"/>
            <a:ext cx="502920" cy="125656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374904"/>
              <a:gd name="connsiteY0" fmla="*/ 1078992 h 1078992"/>
              <a:gd name="connsiteX1" fmla="*/ 374904 w 374904"/>
              <a:gd name="connsiteY1" fmla="*/ 0 h 107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904" h="1078992">
                <a:moveTo>
                  <a:pt x="0" y="1078992"/>
                </a:moveTo>
                <a:cubicBezTo>
                  <a:pt x="225552" y="711708"/>
                  <a:pt x="374904" y="0"/>
                  <a:pt x="374904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5" grpId="0"/>
      <p:bldP spid="15" grpId="1"/>
      <p:bldP spid="16" grpId="0"/>
      <p:bldP spid="16" grpId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" y="155448"/>
            <a:ext cx="8686800" cy="125272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Экстремальное программирование</a:t>
            </a:r>
            <a:endParaRPr lang="ru-RU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43000" y="163830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Игра в планирование</a:t>
            </a:r>
            <a:endParaRPr lang="ru-RU" dirty="0"/>
          </a:p>
        </p:txBody>
      </p:sp>
      <p:pic>
        <p:nvPicPr>
          <p:cNvPr id="1026" name="Picture 2" descr="D:\Фотки\Открытые системы\IMG_2185.JPG"/>
          <p:cNvPicPr>
            <a:picLocks noChangeAspect="1" noChangeArrowheads="1"/>
          </p:cNvPicPr>
          <p:nvPr/>
        </p:nvPicPr>
        <p:blipFill>
          <a:blip r:embed="rId2"/>
          <a:srcRect t="8334" b="13463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</p:spPr>
      </p:pic>
      <p:sp>
        <p:nvSpPr>
          <p:cNvPr id="4" name="Равнобедренный треугольник 3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/>
        </p:nvSpPr>
        <p:spPr>
          <a:xfrm>
            <a:off x="2286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5388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4626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Частые выпуски версий</a:t>
            </a:r>
            <a:endParaRPr lang="ru-RU" dirty="0"/>
          </a:p>
        </p:txBody>
      </p:sp>
      <p:cxnSp>
        <p:nvCxnSpPr>
          <p:cNvPr id="5" name="Прямая со стрелкой 4"/>
          <p:cNvCxnSpPr/>
          <p:nvPr/>
        </p:nvCxnSpPr>
        <p:spPr>
          <a:xfrm>
            <a:off x="228600" y="4038600"/>
            <a:ext cx="8686800" cy="1678"/>
          </a:xfrm>
          <a:prstGeom prst="straightConnector1">
            <a:avLst/>
          </a:prstGeom>
          <a:ln w="3492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098407" y="4095690"/>
            <a:ext cx="893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Время</a:t>
            </a:r>
            <a:endParaRPr lang="ru-RU" sz="2000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864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32004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35106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34344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33582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60198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63300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62538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Скругленный прямоугольник 17"/>
          <p:cNvSpPr/>
          <p:nvPr/>
        </p:nvSpPr>
        <p:spPr>
          <a:xfrm>
            <a:off x="61776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228600" y="4953000"/>
            <a:ext cx="2438400" cy="685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67000" y="5029200"/>
            <a:ext cx="16408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3-4 месяца</a:t>
            </a:r>
            <a:endParaRPr lang="ru-RU" sz="2400" b="1" dirty="0"/>
          </a:p>
        </p:txBody>
      </p:sp>
      <p:sp>
        <p:nvSpPr>
          <p:cNvPr id="23" name="Скругленный прямоугольник 22"/>
          <p:cNvSpPr/>
          <p:nvPr/>
        </p:nvSpPr>
        <p:spPr>
          <a:xfrm>
            <a:off x="4953000" y="502920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7162800" y="5029200"/>
            <a:ext cx="1637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2-3 недели</a:t>
            </a:r>
            <a:endParaRPr lang="ru-RU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Разработка с помощью тестов</a:t>
            </a:r>
            <a:endParaRPr lang="ru-RU" dirty="0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3276600" y="19812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TDD</a:t>
            </a:r>
            <a:endParaRPr lang="ru-RU" sz="2400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3276600" y="35433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Количество тестов</a:t>
            </a:r>
            <a:endParaRPr lang="ru-RU" sz="2400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533400" y="47244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Продуктивность</a:t>
            </a:r>
            <a:endParaRPr lang="ru-RU" sz="2400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6172200" y="4752975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Качество системы</a:t>
            </a:r>
            <a:endParaRPr lang="ru-RU" sz="2400" dirty="0"/>
          </a:p>
        </p:txBody>
      </p:sp>
      <p:sp>
        <p:nvSpPr>
          <p:cNvPr id="15" name="Полилиния 14"/>
          <p:cNvSpPr/>
          <p:nvPr/>
        </p:nvSpPr>
        <p:spPr>
          <a:xfrm>
            <a:off x="1524000" y="2343150"/>
            <a:ext cx="1743075" cy="238125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олилиния 15"/>
          <p:cNvSpPr/>
          <p:nvPr/>
        </p:nvSpPr>
        <p:spPr>
          <a:xfrm flipH="1">
            <a:off x="5715000" y="2362200"/>
            <a:ext cx="1752599" cy="238125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олилиния 16"/>
          <p:cNvSpPr/>
          <p:nvPr/>
        </p:nvSpPr>
        <p:spPr>
          <a:xfrm flipV="1">
            <a:off x="5029200" y="4343400"/>
            <a:ext cx="1143000" cy="91440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prstDash val="dash"/>
            <a:headEnd type="stealth" w="lg" len="lg"/>
            <a:tailEnd type="none" w="lg" len="med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олилиния 17"/>
          <p:cNvSpPr/>
          <p:nvPr/>
        </p:nvSpPr>
        <p:spPr>
          <a:xfrm flipH="1" flipV="1">
            <a:off x="2971800" y="4343400"/>
            <a:ext cx="1143000" cy="91440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prstDash val="dash"/>
            <a:headEnd type="stealth" w="lg" len="lg"/>
            <a:tailEnd type="none" w="lg" len="med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 rot="5400000">
            <a:off x="4124325" y="3132931"/>
            <a:ext cx="742950" cy="1588"/>
          </a:xfrm>
          <a:prstGeom prst="line">
            <a:avLst/>
          </a:pr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447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81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495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134278" y="4800600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>
                <a:solidFill>
                  <a:srgbClr val="00B050"/>
                </a:solidFill>
              </a:rPr>
              <a:t>+</a:t>
            </a:r>
            <a:endParaRPr lang="ru-RU" sz="36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34078" y="4800600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>
                <a:solidFill>
                  <a:srgbClr val="00B050"/>
                </a:solidFill>
              </a:rPr>
              <a:t>+</a:t>
            </a:r>
            <a:endParaRPr lang="ru-RU" sz="3600" b="1" dirty="0">
              <a:solidFill>
                <a:srgbClr val="00B050"/>
              </a:solidFill>
            </a:endParaRPr>
          </a:p>
        </p:txBody>
      </p:sp>
      <p:sp>
        <p:nvSpPr>
          <p:cNvPr id="22" name="Равнобедренный треугольник 21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7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переработка кода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297180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Экспресс-совещания</a:t>
            </a:r>
            <a:endParaRPr lang="ru-RU" dirty="0"/>
          </a:p>
        </p:txBody>
      </p:sp>
      <p:pic>
        <p:nvPicPr>
          <p:cNvPr id="2050" name="Picture 2" descr="D:\Фотки\Открытые системы\IMG_2174.JPG"/>
          <p:cNvPicPr>
            <a:picLocks noChangeAspect="1" noChangeArrowheads="1"/>
          </p:cNvPicPr>
          <p:nvPr/>
        </p:nvPicPr>
        <p:blipFill>
          <a:blip r:embed="rId3"/>
          <a:srcRect t="17780" b="3879"/>
          <a:stretch>
            <a:fillRect/>
          </a:stretch>
        </p:blipFill>
        <p:spPr bwMode="auto">
          <a:xfrm>
            <a:off x="0" y="1485900"/>
            <a:ext cx="9144000" cy="5372100"/>
          </a:xfrm>
          <a:prstGeom prst="rect">
            <a:avLst/>
          </a:prstGeom>
          <a:noFill/>
        </p:spPr>
      </p:pic>
      <p:sp>
        <p:nvSpPr>
          <p:cNvPr id="4" name="Равнобедренный треугольник 3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Парное программирование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r="20000"/>
          <a:stretch>
            <a:fillRect/>
          </a:stretch>
        </p:blipFill>
        <p:spPr bwMode="auto">
          <a:xfrm>
            <a:off x="5638800" y="3962400"/>
            <a:ext cx="35052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Прямоугольник 3"/>
          <p:cNvSpPr/>
          <p:nvPr/>
        </p:nvSpPr>
        <p:spPr>
          <a:xfrm>
            <a:off x="228600" y="1371600"/>
            <a:ext cx="693568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15% </a:t>
            </a:r>
            <a:r>
              <a:rPr lang="ru-RU" sz="48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больше времени</a:t>
            </a:r>
            <a:endParaRPr lang="ru-RU" sz="48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28600" y="2590800"/>
            <a:ext cx="82012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15-60% </a:t>
            </a:r>
            <a:r>
              <a:rPr lang="ru-RU" sz="4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меньше ошибок</a:t>
            </a:r>
            <a:endParaRPr lang="ru-RU" sz="4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87650" y="4667250"/>
            <a:ext cx="53887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контроль качества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04800" y="5181600"/>
            <a:ext cx="469987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обмен опытом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287650" y="4191000"/>
            <a:ext cx="6494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Применение стандартов кодирования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287650" y="5638800"/>
            <a:ext cx="353141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err="1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Сплачение</a:t>
            </a:r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команды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0" grpId="0"/>
      <p:bldP spid="11" grpId="0"/>
      <p:bldP spid="1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одульная">
  <a:themeElements>
    <a:clrScheme name="Трек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Модульная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Моду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1594</TotalTime>
  <Words>293</Words>
  <PresentationFormat>Экран (4:3)</PresentationFormat>
  <Paragraphs>86</Paragraphs>
  <Slides>19</Slides>
  <Notes>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0" baseType="lpstr">
      <vt:lpstr>Модульная</vt:lpstr>
      <vt:lpstr>Экстремальное программирование Опыт внедрения</vt:lpstr>
      <vt:lpstr>Стоимость изменений</vt:lpstr>
      <vt:lpstr>Экстремальное программирование</vt:lpstr>
      <vt:lpstr>Игра в планирование</vt:lpstr>
      <vt:lpstr>Частые выпуски версий</vt:lpstr>
      <vt:lpstr>Разработка с помощью тестов</vt:lpstr>
      <vt:lpstr>Постоянная переработка кода</vt:lpstr>
      <vt:lpstr>Экспресс-совещания</vt:lpstr>
      <vt:lpstr>Парное программирование</vt:lpstr>
      <vt:lpstr>Постоянная интеграция</vt:lpstr>
      <vt:lpstr>Простой дизайн</vt:lpstr>
      <vt:lpstr>Заказчик в команде</vt:lpstr>
      <vt:lpstr>Приемочные тесты</vt:lpstr>
      <vt:lpstr>Метафора системы</vt:lpstr>
      <vt:lpstr>Коллективное владение кодом</vt:lpstr>
      <vt:lpstr>Стандарты кодирования</vt:lpstr>
      <vt:lpstr>40 часовая рабочая неделя</vt:lpstr>
      <vt:lpstr>Вопросы?</vt:lpstr>
      <vt:lpstr>Ссылки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Экстремальное программирование Опыт внедрения</dc:title>
  <cp:lastModifiedBy>www.PHILka.RU</cp:lastModifiedBy>
  <cp:revision>297</cp:revision>
  <dcterms:modified xsi:type="dcterms:W3CDTF">2009-06-09T12:15:51Z</dcterms:modified>
</cp:coreProperties>
</file>

<file path=docProps/thumbnail.jpeg>
</file>